
<file path=[Content_Types].xml><?xml version="1.0" encoding="utf-8"?>
<Types xmlns="http://schemas.openxmlformats.org/package/2006/content-types">
  <Default Extension="png" ContentType="image/png"/>
  <Default Extension="svg" ContentType="image/svg+xml"/>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tags/tag4.xml" ContentType="application/vnd.openxmlformats-officedocument.presentationml.tags+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91" r:id="rId6"/>
    <p:sldMasterId id="2147483675" r:id="rId7"/>
  </p:sldMasterIdLst>
  <p:notesMasterIdLst>
    <p:notesMasterId r:id="rId25"/>
  </p:notesMasterIdLst>
  <p:handoutMasterIdLst>
    <p:handoutMasterId r:id="rId26"/>
  </p:handoutMasterIdLst>
  <p:sldIdLst>
    <p:sldId id="257" r:id="rId8"/>
    <p:sldId id="258" r:id="rId9"/>
    <p:sldId id="325" r:id="rId10"/>
    <p:sldId id="285" r:id="rId11"/>
    <p:sldId id="282" r:id="rId12"/>
    <p:sldId id="286" r:id="rId13"/>
    <p:sldId id="326" r:id="rId14"/>
    <p:sldId id="324" r:id="rId15"/>
    <p:sldId id="272" r:id="rId16"/>
    <p:sldId id="319" r:id="rId17"/>
    <p:sldId id="316" r:id="rId18"/>
    <p:sldId id="308" r:id="rId19"/>
    <p:sldId id="301" r:id="rId20"/>
    <p:sldId id="318" r:id="rId21"/>
    <p:sldId id="269" r:id="rId22"/>
    <p:sldId id="317" r:id="rId23"/>
    <p:sldId id="327" r:id="rId24"/>
  </p:sldIdLst>
  <p:sldSz cx="12239625" cy="6884988"/>
  <p:notesSz cx="6858000" cy="9144000"/>
  <p:defaultTextStyle>
    <a:defPPr>
      <a:defRPr lang="de-DE"/>
    </a:defPPr>
    <a:lvl1pPr marL="0" algn="l" defTabSz="1092799" rtl="0" eaLnBrk="1" latinLnBrk="0" hangingPunct="1">
      <a:defRPr sz="2151" kern="1200">
        <a:solidFill>
          <a:schemeClr val="tx1"/>
        </a:solidFill>
        <a:latin typeface="+mn-lt"/>
        <a:ea typeface="+mn-ea"/>
        <a:cs typeface="+mn-cs"/>
      </a:defRPr>
    </a:lvl1pPr>
    <a:lvl2pPr marL="546400" algn="l" defTabSz="1092799" rtl="0" eaLnBrk="1" latinLnBrk="0" hangingPunct="1">
      <a:defRPr sz="2151" kern="1200">
        <a:solidFill>
          <a:schemeClr val="tx1"/>
        </a:solidFill>
        <a:latin typeface="+mn-lt"/>
        <a:ea typeface="+mn-ea"/>
        <a:cs typeface="+mn-cs"/>
      </a:defRPr>
    </a:lvl2pPr>
    <a:lvl3pPr marL="1092799" algn="l" defTabSz="1092799" rtl="0" eaLnBrk="1" latinLnBrk="0" hangingPunct="1">
      <a:defRPr sz="2151" kern="1200">
        <a:solidFill>
          <a:schemeClr val="tx1"/>
        </a:solidFill>
        <a:latin typeface="+mn-lt"/>
        <a:ea typeface="+mn-ea"/>
        <a:cs typeface="+mn-cs"/>
      </a:defRPr>
    </a:lvl3pPr>
    <a:lvl4pPr marL="1639199" algn="l" defTabSz="1092799" rtl="0" eaLnBrk="1" latinLnBrk="0" hangingPunct="1">
      <a:defRPr sz="2151" kern="1200">
        <a:solidFill>
          <a:schemeClr val="tx1"/>
        </a:solidFill>
        <a:latin typeface="+mn-lt"/>
        <a:ea typeface="+mn-ea"/>
        <a:cs typeface="+mn-cs"/>
      </a:defRPr>
    </a:lvl4pPr>
    <a:lvl5pPr marL="2185599" algn="l" defTabSz="1092799" rtl="0" eaLnBrk="1" latinLnBrk="0" hangingPunct="1">
      <a:defRPr sz="2151" kern="1200">
        <a:solidFill>
          <a:schemeClr val="tx1"/>
        </a:solidFill>
        <a:latin typeface="+mn-lt"/>
        <a:ea typeface="+mn-ea"/>
        <a:cs typeface="+mn-cs"/>
      </a:defRPr>
    </a:lvl5pPr>
    <a:lvl6pPr marL="2731999" algn="l" defTabSz="1092799" rtl="0" eaLnBrk="1" latinLnBrk="0" hangingPunct="1">
      <a:defRPr sz="2151" kern="1200">
        <a:solidFill>
          <a:schemeClr val="tx1"/>
        </a:solidFill>
        <a:latin typeface="+mn-lt"/>
        <a:ea typeface="+mn-ea"/>
        <a:cs typeface="+mn-cs"/>
      </a:defRPr>
    </a:lvl6pPr>
    <a:lvl7pPr marL="3278398" algn="l" defTabSz="1092799" rtl="0" eaLnBrk="1" latinLnBrk="0" hangingPunct="1">
      <a:defRPr sz="2151" kern="1200">
        <a:solidFill>
          <a:schemeClr val="tx1"/>
        </a:solidFill>
        <a:latin typeface="+mn-lt"/>
        <a:ea typeface="+mn-ea"/>
        <a:cs typeface="+mn-cs"/>
      </a:defRPr>
    </a:lvl7pPr>
    <a:lvl8pPr marL="3824798" algn="l" defTabSz="1092799" rtl="0" eaLnBrk="1" latinLnBrk="0" hangingPunct="1">
      <a:defRPr sz="2151" kern="1200">
        <a:solidFill>
          <a:schemeClr val="tx1"/>
        </a:solidFill>
        <a:latin typeface="+mn-lt"/>
        <a:ea typeface="+mn-ea"/>
        <a:cs typeface="+mn-cs"/>
      </a:defRPr>
    </a:lvl8pPr>
    <a:lvl9pPr marL="4371198" algn="l" defTabSz="1092799" rtl="0" eaLnBrk="1" latinLnBrk="0" hangingPunct="1">
      <a:defRPr sz="2151"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ber Ingola" initials="WI" lastIdx="6" clrIdx="0">
    <p:extLst>
      <p:ext uri="{19B8F6BF-5375-455C-9EA6-DF929625EA0E}">
        <p15:presenceInfo xmlns:p15="http://schemas.microsoft.com/office/powerpoint/2012/main" userId="S-1-5-21-4188120786-1267690402-392790447-336686" providerId="AD"/>
      </p:ext>
    </p:extLst>
  </p:cmAuthor>
  <p:cmAuthor id="2" name="Kofert Daniela" initials="KD" lastIdx="2" clrIdx="1">
    <p:extLst>
      <p:ext uri="{19B8F6BF-5375-455C-9EA6-DF929625EA0E}">
        <p15:presenceInfo xmlns:p15="http://schemas.microsoft.com/office/powerpoint/2012/main" userId="S-1-5-21-4188120786-1267690402-392790447-3856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C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8523" autoAdjust="0"/>
  </p:normalViewPr>
  <p:slideViewPr>
    <p:cSldViewPr snapToGrid="0">
      <p:cViewPr varScale="1">
        <p:scale>
          <a:sx n="67" d="100"/>
          <a:sy n="67" d="100"/>
        </p:scale>
        <p:origin x="1200"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4" d="100"/>
          <a:sy n="64" d="100"/>
        </p:scale>
        <p:origin x="-3149"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F2C1DB1-0B36-47ED-9F28-C923B0234781}" type="datetimeFigureOut">
              <a:rPr lang="de-DE" smtClean="0"/>
              <a:t>28.03.2022</a:t>
            </a:fld>
            <a:endParaRPr lang="de-DE" dirty="0"/>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11295E3-2A8A-4DE1-8B02-737B037D9940}" type="slidenum">
              <a:rPr lang="de-DE" smtClean="0"/>
              <a:t>‹Nr.›</a:t>
            </a:fld>
            <a:endParaRPr lang="de-DE" dirty="0"/>
          </a:p>
        </p:txBody>
      </p:sp>
    </p:spTree>
    <p:extLst>
      <p:ext uri="{BB962C8B-B14F-4D97-AF65-F5344CB8AC3E}">
        <p14:creationId xmlns:p14="http://schemas.microsoft.com/office/powerpoint/2010/main" val="37403850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1DEAD1-67E2-4A84-ADC8-A6C72CBA97FB}" type="datetimeFigureOut">
              <a:rPr lang="de-DE" smtClean="0"/>
              <a:t>28.03.2022</a:t>
            </a:fld>
            <a:endParaRPr lang="de-DE" dirty="0"/>
          </a:p>
        </p:txBody>
      </p:sp>
      <p:sp>
        <p:nvSpPr>
          <p:cNvPr id="4" name="Folienbildplatzhalt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5CFFDD-70F1-45FB-A4BA-81BC635DAB07}" type="slidenum">
              <a:rPr lang="de-DE" smtClean="0"/>
              <a:t>‹Nr.›</a:t>
            </a:fld>
            <a:endParaRPr lang="de-DE" dirty="0"/>
          </a:p>
        </p:txBody>
      </p:sp>
    </p:spTree>
    <p:extLst>
      <p:ext uri="{BB962C8B-B14F-4D97-AF65-F5344CB8AC3E}">
        <p14:creationId xmlns:p14="http://schemas.microsoft.com/office/powerpoint/2010/main" val="1773114545"/>
      </p:ext>
    </p:extLst>
  </p:cSld>
  <p:clrMap bg1="lt1" tx1="dk1" bg2="lt2" tx2="dk2" accent1="accent1" accent2="accent2" accent3="accent3" accent4="accent4" accent5="accent5" accent6="accent6" hlink="hlink" folHlink="folHlink"/>
  <p:notesStyle>
    <a:lvl1pPr marL="0" algn="l" defTabSz="1092799" rtl="0" eaLnBrk="1" latinLnBrk="0" hangingPunct="1">
      <a:defRPr sz="1434" kern="1200">
        <a:solidFill>
          <a:schemeClr val="tx1"/>
        </a:solidFill>
        <a:latin typeface="+mn-lt"/>
        <a:ea typeface="+mn-ea"/>
        <a:cs typeface="+mn-cs"/>
      </a:defRPr>
    </a:lvl1pPr>
    <a:lvl2pPr marL="546400" algn="l" defTabSz="1092799" rtl="0" eaLnBrk="1" latinLnBrk="0" hangingPunct="1">
      <a:defRPr sz="1434" kern="1200">
        <a:solidFill>
          <a:schemeClr val="tx1"/>
        </a:solidFill>
        <a:latin typeface="+mn-lt"/>
        <a:ea typeface="+mn-ea"/>
        <a:cs typeface="+mn-cs"/>
      </a:defRPr>
    </a:lvl2pPr>
    <a:lvl3pPr marL="1092799" algn="l" defTabSz="1092799" rtl="0" eaLnBrk="1" latinLnBrk="0" hangingPunct="1">
      <a:defRPr sz="1434" kern="1200">
        <a:solidFill>
          <a:schemeClr val="tx1"/>
        </a:solidFill>
        <a:latin typeface="+mn-lt"/>
        <a:ea typeface="+mn-ea"/>
        <a:cs typeface="+mn-cs"/>
      </a:defRPr>
    </a:lvl3pPr>
    <a:lvl4pPr marL="1639199" algn="l" defTabSz="1092799" rtl="0" eaLnBrk="1" latinLnBrk="0" hangingPunct="1">
      <a:defRPr sz="1434" kern="1200">
        <a:solidFill>
          <a:schemeClr val="tx1"/>
        </a:solidFill>
        <a:latin typeface="+mn-lt"/>
        <a:ea typeface="+mn-ea"/>
        <a:cs typeface="+mn-cs"/>
      </a:defRPr>
    </a:lvl4pPr>
    <a:lvl5pPr marL="2185599" algn="l" defTabSz="1092799" rtl="0" eaLnBrk="1" latinLnBrk="0" hangingPunct="1">
      <a:defRPr sz="1434" kern="1200">
        <a:solidFill>
          <a:schemeClr val="tx1"/>
        </a:solidFill>
        <a:latin typeface="+mn-lt"/>
        <a:ea typeface="+mn-ea"/>
        <a:cs typeface="+mn-cs"/>
      </a:defRPr>
    </a:lvl5pPr>
    <a:lvl6pPr marL="2731999" algn="l" defTabSz="1092799" rtl="0" eaLnBrk="1" latinLnBrk="0" hangingPunct="1">
      <a:defRPr sz="1434" kern="1200">
        <a:solidFill>
          <a:schemeClr val="tx1"/>
        </a:solidFill>
        <a:latin typeface="+mn-lt"/>
        <a:ea typeface="+mn-ea"/>
        <a:cs typeface="+mn-cs"/>
      </a:defRPr>
    </a:lvl6pPr>
    <a:lvl7pPr marL="3278398" algn="l" defTabSz="1092799" rtl="0" eaLnBrk="1" latinLnBrk="0" hangingPunct="1">
      <a:defRPr sz="1434" kern="1200">
        <a:solidFill>
          <a:schemeClr val="tx1"/>
        </a:solidFill>
        <a:latin typeface="+mn-lt"/>
        <a:ea typeface="+mn-ea"/>
        <a:cs typeface="+mn-cs"/>
      </a:defRPr>
    </a:lvl7pPr>
    <a:lvl8pPr marL="3824798" algn="l" defTabSz="1092799" rtl="0" eaLnBrk="1" latinLnBrk="0" hangingPunct="1">
      <a:defRPr sz="1434" kern="1200">
        <a:solidFill>
          <a:schemeClr val="tx1"/>
        </a:solidFill>
        <a:latin typeface="+mn-lt"/>
        <a:ea typeface="+mn-ea"/>
        <a:cs typeface="+mn-cs"/>
      </a:defRPr>
    </a:lvl8pPr>
    <a:lvl9pPr marL="4371198" algn="l" defTabSz="1092799" rtl="0" eaLnBrk="1" latinLnBrk="0" hangingPunct="1">
      <a:defRPr sz="143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Informieren Sie sich vorab auf der Intranetseite https://www.baintranet.de/001/008/002/Seiten/Ukraine.aspx zu den aktuellen Hinweisen</a:t>
            </a:r>
          </a:p>
          <a:p>
            <a:endParaRPr lang="de-DE" dirty="0"/>
          </a:p>
        </p:txBody>
      </p:sp>
      <p:sp>
        <p:nvSpPr>
          <p:cNvPr id="4" name="Foliennummernplatzhalter 3"/>
          <p:cNvSpPr>
            <a:spLocks noGrp="1"/>
          </p:cNvSpPr>
          <p:nvPr>
            <p:ph type="sldNum" sz="quarter" idx="10"/>
          </p:nvPr>
        </p:nvSpPr>
        <p:spPr/>
        <p:txBody>
          <a:bodyPr/>
          <a:lstStyle/>
          <a:p>
            <a:fld id="{735CFFDD-70F1-45FB-A4BA-81BC635DAB07}" type="slidenum">
              <a:rPr lang="de-DE" smtClean="0"/>
              <a:t>1</a:t>
            </a:fld>
            <a:endParaRPr lang="de-DE" dirty="0"/>
          </a:p>
        </p:txBody>
      </p:sp>
    </p:spTree>
    <p:extLst>
      <p:ext uri="{BB962C8B-B14F-4D97-AF65-F5344CB8AC3E}">
        <p14:creationId xmlns:p14="http://schemas.microsoft.com/office/powerpoint/2010/main" val="29629882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Zu Ihrer Information: Wenn Sie in Deutschland arbeiten</a:t>
            </a:r>
            <a:r>
              <a:rPr lang="de-DE" baseline="0" dirty="0"/>
              <a:t> Möchten, gelten viele Rechte und Pflichten.</a:t>
            </a:r>
          </a:p>
          <a:p>
            <a:endParaRPr lang="de-DE" baseline="0" dirty="0"/>
          </a:p>
          <a:p>
            <a:r>
              <a:rPr lang="de-DE" baseline="0" dirty="0"/>
              <a:t>Dazu zählen: (vorlesen)</a:t>
            </a:r>
          </a:p>
          <a:p>
            <a:r>
              <a:rPr lang="de-DE" baseline="0" dirty="0"/>
              <a:t>Mindestlohn: 01.07.2022 auf 10.45 Euro, ab 01.10.2022 12.00 Euro.</a:t>
            </a:r>
          </a:p>
          <a:p>
            <a:endParaRPr lang="de-DE" baseline="0" dirty="0"/>
          </a:p>
          <a:p>
            <a:r>
              <a:rPr lang="de-DE" baseline="0" dirty="0"/>
              <a:t>Bitte beachten Sie: Sie müssen einen Arbeitsvertrag abschließen. Bitte beachten Sie, dass Arbeiten ohne Arbeitsvertrag illegal ist (Schwarzarbeit).</a:t>
            </a:r>
          </a:p>
          <a:p>
            <a:pPr defTabSz="915040">
              <a:defRPr/>
            </a:pPr>
            <a:endParaRPr lang="de-DE" dirty="0">
              <a:solidFill>
                <a:srgbClr val="FF0000"/>
              </a:solidFill>
            </a:endParaRPr>
          </a:p>
          <a:p>
            <a:pPr marL="0" marR="0" lvl="0" indent="0" algn="l" defTabSz="915040" rtl="0" eaLnBrk="1" fontAlgn="auto" latinLnBrk="0" hangingPunct="1">
              <a:lnSpc>
                <a:spcPct val="100000"/>
              </a:lnSpc>
              <a:spcBef>
                <a:spcPts val="0"/>
              </a:spcBef>
              <a:spcAft>
                <a:spcPts val="0"/>
              </a:spcAft>
              <a:buClrTx/>
              <a:buSzTx/>
              <a:buFontTx/>
              <a:buNone/>
              <a:tabLst/>
              <a:defRPr/>
            </a:pPr>
            <a:r>
              <a:rPr lang="de-DE" dirty="0">
                <a:solidFill>
                  <a:srgbClr val="FF0000"/>
                </a:solidFill>
              </a:rPr>
              <a:t>Frauen und Männer haben die gleichen Rechte. </a:t>
            </a:r>
            <a:r>
              <a:rPr lang="de-DE" i="1" baseline="0" dirty="0">
                <a:solidFill>
                  <a:srgbClr val="FF0000"/>
                </a:solidFill>
              </a:rPr>
              <a:t>Frauen und Männer haben bei gleicher Arbeit Anspruch auf gleichen Lohn.</a:t>
            </a:r>
            <a:endParaRPr lang="de-DE" i="1" dirty="0">
              <a:solidFill>
                <a:srgbClr val="FF0000"/>
              </a:solidFill>
            </a:endParaRPr>
          </a:p>
          <a:p>
            <a:pPr defTabSz="915040">
              <a:defRPr/>
            </a:pPr>
            <a:endParaRPr lang="de-DE" dirty="0">
              <a:solidFill>
                <a:srgbClr val="FF0000"/>
              </a:solidFill>
            </a:endParaRPr>
          </a:p>
          <a:p>
            <a:endParaRPr lang="de-DE" dirty="0"/>
          </a:p>
        </p:txBody>
      </p:sp>
      <p:sp>
        <p:nvSpPr>
          <p:cNvPr id="4" name="Foliennummernplatzhalter 3"/>
          <p:cNvSpPr>
            <a:spLocks noGrp="1"/>
          </p:cNvSpPr>
          <p:nvPr>
            <p:ph type="sldNum" sz="quarter" idx="5"/>
          </p:nvPr>
        </p:nvSpPr>
        <p:spPr/>
        <p:txBody>
          <a:bodyPr/>
          <a:lstStyle/>
          <a:p>
            <a:fld id="{735CFFDD-70F1-45FB-A4BA-81BC635DAB07}" type="slidenum">
              <a:rPr lang="de-DE" smtClean="0"/>
              <a:t>10</a:t>
            </a:fld>
            <a:endParaRPr lang="de-DE" dirty="0"/>
          </a:p>
        </p:txBody>
      </p:sp>
    </p:spTree>
    <p:extLst>
      <p:ext uri="{BB962C8B-B14F-4D97-AF65-F5344CB8AC3E}">
        <p14:creationId xmlns:p14="http://schemas.microsoft.com/office/powerpoint/2010/main" val="1777975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Junge Menschen unterliegen einer allgemeinen Schulpflicht. </a:t>
            </a:r>
          </a:p>
          <a:p>
            <a:r>
              <a:rPr lang="de-DE" dirty="0"/>
              <a:t>Danach können sie über eine Ausbildung in den Arbeitsmarkt münden. </a:t>
            </a:r>
          </a:p>
          <a:p>
            <a:r>
              <a:rPr lang="de-DE" dirty="0"/>
              <a:t>Um den richtigen Beruf und eine Ausbildungsstelle zu finden werden die jungen Menschen durch die Agentur für Arbeit beraten. </a:t>
            </a:r>
          </a:p>
          <a:p>
            <a:endParaRPr lang="de-DE" dirty="0"/>
          </a:p>
          <a:p>
            <a:r>
              <a:rPr lang="de-DE" dirty="0"/>
              <a:t>Es gibt schulische Ausbildungen und es gibt Ausbildungen im Betrieb (duale Ausbildung). Eine Ausbildung dauert je nach Beruf 2 bis 3,5 Jahre. Während der dualen Ausbildung wird auch eine Berufsschule besucht, in der die schulischen Lerninhalte gelehrt werden. </a:t>
            </a:r>
          </a:p>
          <a:p>
            <a:endParaRPr lang="de-DE" dirty="0"/>
          </a:p>
          <a:p>
            <a:r>
              <a:rPr lang="de-DE" dirty="0"/>
              <a:t>Nach 10 – 13 Schuljahren kann alternativ auch eine Hochschule besucht werden. Über die Voraussetzungen hierfür beraten Schule und Arbeitsagentur.</a:t>
            </a:r>
          </a:p>
        </p:txBody>
      </p:sp>
      <p:sp>
        <p:nvSpPr>
          <p:cNvPr id="4" name="Foliennummernplatzhalter 3"/>
          <p:cNvSpPr>
            <a:spLocks noGrp="1"/>
          </p:cNvSpPr>
          <p:nvPr>
            <p:ph type="sldNum" sz="quarter" idx="10"/>
          </p:nvPr>
        </p:nvSpPr>
        <p:spPr/>
        <p:txBody>
          <a:bodyPr/>
          <a:lstStyle/>
          <a:p>
            <a:fld id="{7F00E79B-7A3D-4728-8EAA-1040FFB33322}" type="slidenum">
              <a:rPr lang="de-DE" smtClean="0"/>
              <a:t>11</a:t>
            </a:fld>
            <a:endParaRPr lang="de-DE"/>
          </a:p>
        </p:txBody>
      </p:sp>
    </p:spTree>
    <p:extLst>
      <p:ext uri="{BB962C8B-B14F-4D97-AF65-F5344CB8AC3E}">
        <p14:creationId xmlns:p14="http://schemas.microsoft.com/office/powerpoint/2010/main" val="1953471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Bitte regional anpassen, eventuell Bild der AA oder Anfahrtsweg einfügen</a:t>
            </a:r>
          </a:p>
        </p:txBody>
      </p:sp>
      <p:sp>
        <p:nvSpPr>
          <p:cNvPr id="4" name="Foliennummernplatzhalter 3"/>
          <p:cNvSpPr>
            <a:spLocks noGrp="1"/>
          </p:cNvSpPr>
          <p:nvPr>
            <p:ph type="sldNum" sz="quarter" idx="5"/>
          </p:nvPr>
        </p:nvSpPr>
        <p:spPr/>
        <p:txBody>
          <a:bodyPr/>
          <a:lstStyle/>
          <a:p>
            <a:fld id="{735CFFDD-70F1-45FB-A4BA-81BC635DAB07}" type="slidenum">
              <a:rPr lang="de-DE" smtClean="0"/>
              <a:t>15</a:t>
            </a:fld>
            <a:endParaRPr lang="de-DE" dirty="0"/>
          </a:p>
        </p:txBody>
      </p:sp>
    </p:spTree>
    <p:extLst>
      <p:ext uri="{BB962C8B-B14F-4D97-AF65-F5344CB8AC3E}">
        <p14:creationId xmlns:p14="http://schemas.microsoft.com/office/powerpoint/2010/main" val="794071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Zuerst möchten wir Ihnen die Bundesagentur für Arbeit vorstellen.</a:t>
            </a:r>
          </a:p>
          <a:p>
            <a:r>
              <a:rPr lang="de-DE" dirty="0"/>
              <a:t>- Die</a:t>
            </a:r>
            <a:r>
              <a:rPr lang="de-DE" baseline="0" dirty="0"/>
              <a:t> Bundesagentur für Arbeit und die Agenturen für Arbeit sind </a:t>
            </a:r>
            <a:r>
              <a:rPr lang="de-DE" i="1" baseline="0" dirty="0"/>
              <a:t>staatliche Behörden</a:t>
            </a:r>
            <a:r>
              <a:rPr lang="de-DE" baseline="0" dirty="0"/>
              <a:t>. Unsere Aufgabe ist es, Sie bei Ihrer Arbeitsuche zu unterstützen.</a:t>
            </a:r>
          </a:p>
          <a:p>
            <a:pPr marL="171450" indent="-171450">
              <a:buFontTx/>
              <a:buChar char="-"/>
            </a:pPr>
            <a:r>
              <a:rPr lang="de-DE" baseline="0" dirty="0"/>
              <a:t>Uns gibt es in fast jedem größeren Ort in Deutschland. </a:t>
            </a:r>
          </a:p>
          <a:p>
            <a:pPr marL="171450" indent="-171450">
              <a:buFontTx/>
              <a:buChar char="-"/>
            </a:pPr>
            <a:r>
              <a:rPr lang="de-DE" baseline="0" dirty="0"/>
              <a:t>Wenn Sie Unterstützung bei Ihrem Weg in Arbeit suchen, erkennen Sie uns an diesem Symbol.</a:t>
            </a:r>
          </a:p>
          <a:p>
            <a:endParaRPr lang="de-DE" dirty="0"/>
          </a:p>
        </p:txBody>
      </p:sp>
      <p:sp>
        <p:nvSpPr>
          <p:cNvPr id="4" name="Foliennummernplatzhalter 3"/>
          <p:cNvSpPr>
            <a:spLocks noGrp="1"/>
          </p:cNvSpPr>
          <p:nvPr>
            <p:ph type="sldNum" sz="quarter" idx="5"/>
          </p:nvPr>
        </p:nvSpPr>
        <p:spPr/>
        <p:txBody>
          <a:bodyPr/>
          <a:lstStyle/>
          <a:p>
            <a:fld id="{735CFFDD-70F1-45FB-A4BA-81BC635DAB07}" type="slidenum">
              <a:rPr lang="de-DE" smtClean="0"/>
              <a:t>2</a:t>
            </a:fld>
            <a:endParaRPr lang="de-DE" dirty="0"/>
          </a:p>
        </p:txBody>
      </p:sp>
    </p:spTree>
    <p:extLst>
      <p:ext uri="{BB962C8B-B14F-4D97-AF65-F5344CB8AC3E}">
        <p14:creationId xmlns:p14="http://schemas.microsoft.com/office/powerpoint/2010/main" val="407119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normAutofit/>
          </a:bodyPr>
          <a:lstStyle/>
          <a:p>
            <a:r>
              <a:rPr lang="de-DE" dirty="0"/>
              <a:t>Heute startet Ihr Weg</a:t>
            </a:r>
            <a:r>
              <a:rPr lang="de-DE" baseline="0" dirty="0"/>
              <a:t> in Arbeit. Den ersten Schritt haben Sie bereits gemacht, indem Sie hier zu dieser Veranstaltung gekommen sind. </a:t>
            </a:r>
          </a:p>
          <a:p>
            <a:endParaRPr lang="de-DE" baseline="0" dirty="0"/>
          </a:p>
          <a:p>
            <a:r>
              <a:rPr lang="de-DE" baseline="0" dirty="0"/>
              <a:t>Die nächsten Schritte gehen wir gemeinsam mit Ihnen. </a:t>
            </a:r>
          </a:p>
        </p:txBody>
      </p:sp>
      <p:sp>
        <p:nvSpPr>
          <p:cNvPr id="4" name="Slide Number Placeholder 3"/>
          <p:cNvSpPr>
            <a:spLocks noGrp="1"/>
          </p:cNvSpPr>
          <p:nvPr>
            <p:ph type="sldNum" sz="quarter" idx="10"/>
          </p:nvPr>
        </p:nvSpPr>
        <p:spPr/>
        <p:txBody>
          <a:bodyPr/>
          <a:lstStyle/>
          <a:p>
            <a:fld id="{0B1C575A-FA3C-4170-BDE2-E20A38399392}" type="slidenum">
              <a:rPr lang="de-DE" smtClean="0">
                <a:solidFill>
                  <a:prstClr val="black"/>
                </a:solidFill>
              </a:rPr>
              <a:pPr/>
              <a:t>3</a:t>
            </a:fld>
            <a:endParaRPr lang="de-DE">
              <a:solidFill>
                <a:prstClr val="black"/>
              </a:solidFill>
            </a:endParaRPr>
          </a:p>
        </p:txBody>
      </p:sp>
    </p:spTree>
    <p:extLst>
      <p:ext uri="{BB962C8B-B14F-4D97-AF65-F5344CB8AC3E}">
        <p14:creationId xmlns:p14="http://schemas.microsoft.com/office/powerpoint/2010/main" val="64793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DE" b="0" i="0" baseline="0" dirty="0"/>
              <a:t>In Veranstaltungen bitte die regionalen Besonderheiten erläutern (Arbeitsmarkt, Hinweise zum Berufsinformationszentrum und zu den Informationsangeboten der regionalen Agentur für Arbeit)</a:t>
            </a:r>
          </a:p>
        </p:txBody>
      </p:sp>
      <p:sp>
        <p:nvSpPr>
          <p:cNvPr id="4" name="Slide Number Placeholder 3"/>
          <p:cNvSpPr>
            <a:spLocks noGrp="1"/>
          </p:cNvSpPr>
          <p:nvPr>
            <p:ph type="sldNum" sz="quarter" idx="10"/>
          </p:nvPr>
        </p:nvSpPr>
        <p:spPr/>
        <p:txBody>
          <a:bodyPr/>
          <a:lstStyle/>
          <a:p>
            <a:fld id="{0B1C575A-FA3C-4170-BDE2-E20A38399392}" type="slidenum">
              <a:rPr lang="de-DE" smtClean="0"/>
              <a:pPr/>
              <a:t>4</a:t>
            </a:fld>
            <a:endParaRPr lang="de-DE"/>
          </a:p>
        </p:txBody>
      </p:sp>
    </p:spTree>
    <p:extLst>
      <p:ext uri="{BB962C8B-B14F-4D97-AF65-F5344CB8AC3E}">
        <p14:creationId xmlns:p14="http://schemas.microsoft.com/office/powerpoint/2010/main" val="686383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DE" baseline="0" dirty="0"/>
              <a:t>Erläuterungen geben, wie die Kundinnen und Kunden in die Kurse eintreten können.</a:t>
            </a:r>
          </a:p>
        </p:txBody>
      </p:sp>
      <p:sp>
        <p:nvSpPr>
          <p:cNvPr id="4" name="Slide Number Placeholder 3"/>
          <p:cNvSpPr>
            <a:spLocks noGrp="1"/>
          </p:cNvSpPr>
          <p:nvPr>
            <p:ph type="sldNum" sz="quarter" idx="10"/>
          </p:nvPr>
        </p:nvSpPr>
        <p:spPr/>
        <p:txBody>
          <a:bodyPr/>
          <a:lstStyle/>
          <a:p>
            <a:fld id="{0B1C575A-FA3C-4170-BDE2-E20A38399392}" type="slidenum">
              <a:rPr lang="de-DE" smtClean="0"/>
              <a:pPr/>
              <a:t>5</a:t>
            </a:fld>
            <a:endParaRPr lang="de-DE"/>
          </a:p>
        </p:txBody>
      </p:sp>
    </p:spTree>
    <p:extLst>
      <p:ext uri="{BB962C8B-B14F-4D97-AF65-F5344CB8AC3E}">
        <p14:creationId xmlns:p14="http://schemas.microsoft.com/office/powerpoint/2010/main" val="3948540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de-DE" dirty="0"/>
              <a:t>- Nun werden wir Ihnen die nächsten Schritte einzeln erklären.</a:t>
            </a:r>
          </a:p>
          <a:p>
            <a:pPr marL="171450" indent="-171450">
              <a:buFontTx/>
              <a:buChar char="-"/>
            </a:pPr>
            <a:endParaRPr lang="de-DE" baseline="0" dirty="0"/>
          </a:p>
          <a:p>
            <a:pPr marL="171450" indent="-171450">
              <a:buFontTx/>
              <a:buChar char="-"/>
            </a:pPr>
            <a:r>
              <a:rPr lang="de-DE" baseline="0" dirty="0"/>
              <a:t>Dabei passiert folgendes: Damit wir Sie beim Weg in Arbeit/ Ausbildung unterstützen können, müssen wir verstehen, welche Erfahrungen Sie bisher gemacht haben (Schule, Ausbildung, Studium, Arbeit). In einem Gespräch werden wir uns daher mit Ihnen über Ihre Erfahrungen unterhalten.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de-DE" baseline="0" dirty="0"/>
              <a:t>Sofern Sie jetzt bereits einen speziellen Informationsbedarf haben (beispielsweise zur Kinderbetreuung oder als Frau bei der Suche nach einer Ausbildung, eines Studiums oder einer Arbeit auch schon während der Elternzeit, sprechen Sie uns gerne an. </a:t>
            </a:r>
            <a:r>
              <a:rPr lang="de-DE" b="1" baseline="0" dirty="0"/>
              <a:t>(Hinweis auf BCA Angebot!)</a:t>
            </a:r>
          </a:p>
          <a:p>
            <a:pPr marL="171450" indent="-171450">
              <a:buFontTx/>
              <a:buChar char="-"/>
            </a:pPr>
            <a:endParaRPr lang="de-DE" baseline="0" dirty="0"/>
          </a:p>
          <a:p>
            <a:r>
              <a:rPr lang="de-DE" baseline="0" dirty="0"/>
              <a:t>- Bitte beachten Sie Folgendes: Ihre Teilnahme und Information, die Sie uns geben, haben keine Auswirkung auf Ihr Aufenthaltsrecht oder Asylverfahren!</a:t>
            </a:r>
          </a:p>
          <a:p>
            <a:endParaRPr lang="de-DE" baseline="0" dirty="0"/>
          </a:p>
          <a:p>
            <a:r>
              <a:rPr lang="de-DE" baseline="0" dirty="0"/>
              <a:t>- Die Datenerfassung wird direkt hier vor Ort durchgeführt.</a:t>
            </a:r>
          </a:p>
          <a:p>
            <a:endParaRPr lang="de-DE" baseline="0" dirty="0"/>
          </a:p>
          <a:p>
            <a:r>
              <a:rPr lang="de-DE" baseline="0" dirty="0"/>
              <a:t>- Um an der Datenerfassung teilzunehmen, sollten Sie einen Termin mit uns vereinbaren (hier genau die </a:t>
            </a:r>
            <a:r>
              <a:rPr lang="de-DE" b="1" baseline="0" dirty="0"/>
              <a:t>lokale Ausgestaltung </a:t>
            </a:r>
            <a:r>
              <a:rPr lang="de-DE" baseline="0" dirty="0"/>
              <a:t>erklären: Wann und wo gibt es denn Termin? Wo findet die Datenerfassung statt?).</a:t>
            </a:r>
          </a:p>
          <a:p>
            <a:pPr marL="171450" indent="-171450">
              <a:buFontTx/>
              <a:buChar char="-"/>
            </a:pPr>
            <a:endParaRPr lang="de-DE" baseline="0" dirty="0"/>
          </a:p>
          <a:p>
            <a:pPr marL="171450" indent="-171450">
              <a:buFontTx/>
              <a:buChar char="-"/>
            </a:pPr>
            <a:r>
              <a:rPr lang="de-DE" dirty="0"/>
              <a:t>Dabei wird in einem Gespräch mit einem Berater/einer Beraterin</a:t>
            </a:r>
            <a:r>
              <a:rPr lang="de-DE" baseline="0" dirty="0"/>
              <a:t> ein Plan für Ihren Weg in Arbeit oder Ausbildung erstellt. </a:t>
            </a:r>
          </a:p>
          <a:p>
            <a:pPr marL="171450" indent="-171450">
              <a:buFontTx/>
              <a:buChar char="-"/>
            </a:pPr>
            <a:r>
              <a:rPr lang="de-DE" i="1" baseline="0" dirty="0"/>
              <a:t>Auch während der Elternzeit werden Sie zu Gesprächen eingeladen. Die Zeit sollten Eltern, insbesondere Frauen nutzen, um Themen wie Sicherstellung der Kinderbetreuung, Anerkennung von Unterlagen oder der Erwerb von Sprachkenntnissen rechtzeitig zu besprechen und zu planen.</a:t>
            </a:r>
          </a:p>
          <a:p>
            <a:endParaRPr lang="de-DE" baseline="0" dirty="0"/>
          </a:p>
          <a:p>
            <a:r>
              <a:rPr lang="de-DE" baseline="0" dirty="0"/>
              <a:t>- Bitte bringen Sie ihre Kundennummer, Ausweisdokumente und eventuell vorhandene Zeugnisse mit.</a:t>
            </a:r>
          </a:p>
        </p:txBody>
      </p:sp>
      <p:sp>
        <p:nvSpPr>
          <p:cNvPr id="4" name="Slide Number Placeholder 3"/>
          <p:cNvSpPr>
            <a:spLocks noGrp="1"/>
          </p:cNvSpPr>
          <p:nvPr>
            <p:ph type="sldNum" sz="quarter" idx="10"/>
          </p:nvPr>
        </p:nvSpPr>
        <p:spPr/>
        <p:txBody>
          <a:bodyPr/>
          <a:lstStyle/>
          <a:p>
            <a:fld id="{0B1C575A-FA3C-4170-BDE2-E20A38399392}" type="slidenum">
              <a:rPr lang="de-DE" smtClean="0"/>
              <a:pPr/>
              <a:t>6</a:t>
            </a:fld>
            <a:endParaRPr lang="de-DE"/>
          </a:p>
        </p:txBody>
      </p:sp>
    </p:spTree>
    <p:extLst>
      <p:ext uri="{BB962C8B-B14F-4D97-AF65-F5344CB8AC3E}">
        <p14:creationId xmlns:p14="http://schemas.microsoft.com/office/powerpoint/2010/main" val="28124915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570" indent="-171570">
              <a:buFontTx/>
              <a:buChar char="-"/>
            </a:pPr>
            <a:r>
              <a:rPr lang="de-DE" dirty="0"/>
              <a:t>Anschließend setzt sich mit dem fünften Schritt ihr Weg in Arbeit oder Ausbildung fort. </a:t>
            </a:r>
          </a:p>
          <a:p>
            <a:pPr marL="171570" indent="-171570">
              <a:buFontTx/>
              <a:buChar char="-"/>
            </a:pPr>
            <a:r>
              <a:rPr lang="de-DE" dirty="0"/>
              <a:t>Dabei folgen Sie ihrem individuellen Plan, der vorher im Gespräch festgelegt</a:t>
            </a:r>
            <a:r>
              <a:rPr lang="de-DE" baseline="0" dirty="0"/>
              <a:t> wurde. </a:t>
            </a:r>
          </a:p>
          <a:p>
            <a:pPr marL="171570" indent="-171570">
              <a:buFontTx/>
              <a:buChar char="-"/>
            </a:pPr>
            <a:r>
              <a:rPr lang="de-DE" baseline="0" dirty="0"/>
              <a:t>Dieser Plan kann z.B. aus Kursen, Praktika oder weiteren Beratungsleistungen bestehen. </a:t>
            </a:r>
          </a:p>
          <a:p>
            <a:pPr marL="171570" indent="-171570">
              <a:buFontTx/>
              <a:buChar char="-"/>
            </a:pPr>
            <a:r>
              <a:rPr lang="de-DE" baseline="0" dirty="0"/>
              <a:t>Wir unterstützen Sie für ihre Teilnehme an den Kursen finanziell, wenn nötig.</a:t>
            </a:r>
          </a:p>
          <a:p>
            <a:pPr marL="171570" indent="-171570" defTabSz="915040">
              <a:buFontTx/>
              <a:buChar char="-"/>
              <a:defRPr/>
            </a:pPr>
            <a:r>
              <a:rPr lang="de-DE" dirty="0">
                <a:solidFill>
                  <a:srgbClr val="FF0000"/>
                </a:solidFill>
              </a:rPr>
              <a:t>Für Familien mit Kindern ist es wichtig, dass eine Kinderbetreuung gefunden wird. </a:t>
            </a:r>
          </a:p>
          <a:p>
            <a:pPr marL="171570" indent="-171570" defTabSz="915040">
              <a:buFontTx/>
              <a:buChar char="-"/>
              <a:defRPr/>
            </a:pPr>
            <a:r>
              <a:rPr lang="de-DE" dirty="0">
                <a:solidFill>
                  <a:srgbClr val="FF0000"/>
                </a:solidFill>
              </a:rPr>
              <a:t>Es ist auch für Frauen/Mütter üblich, dass sie selbst eine Arbeit haben.</a:t>
            </a:r>
          </a:p>
        </p:txBody>
      </p:sp>
      <p:sp>
        <p:nvSpPr>
          <p:cNvPr id="4" name="Slide Number Placeholder 3"/>
          <p:cNvSpPr>
            <a:spLocks noGrp="1"/>
          </p:cNvSpPr>
          <p:nvPr>
            <p:ph type="sldNum" sz="quarter" idx="10"/>
          </p:nvPr>
        </p:nvSpPr>
        <p:spPr/>
        <p:txBody>
          <a:bodyPr/>
          <a:lstStyle/>
          <a:p>
            <a:fld id="{0B1C575A-FA3C-4170-BDE2-E20A38399392}" type="slidenum">
              <a:rPr lang="de-DE" smtClean="0"/>
              <a:pPr/>
              <a:t>7</a:t>
            </a:fld>
            <a:endParaRPr lang="de-DE"/>
          </a:p>
        </p:txBody>
      </p:sp>
    </p:spTree>
    <p:extLst>
      <p:ext uri="{BB962C8B-B14F-4D97-AF65-F5344CB8AC3E}">
        <p14:creationId xmlns:p14="http://schemas.microsoft.com/office/powerpoint/2010/main" val="6312355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570" indent="-171570">
              <a:buFontTx/>
              <a:buChar char="-"/>
            </a:pPr>
            <a:r>
              <a:rPr lang="de-DE" baseline="0" dirty="0"/>
              <a:t>Eine weitere Möglichkeit ist der Besuch einer Anerkennungsberatung, die Sie </a:t>
            </a:r>
            <a:r>
              <a:rPr lang="de-DE" i="1" baseline="0" dirty="0"/>
              <a:t>berät</a:t>
            </a:r>
            <a:r>
              <a:rPr lang="de-DE" baseline="0" dirty="0"/>
              <a:t>, wie Sie Ihre Zeugnisse und Nachweise in Deutschland anerkennen lassen können. </a:t>
            </a:r>
            <a:r>
              <a:rPr lang="de-DE" i="1" baseline="0" dirty="0"/>
              <a:t>Auch wenn Sie über keine Nachweise mehr verfügen, können Möglichkeiten für eine </a:t>
            </a:r>
            <a:r>
              <a:rPr lang="de-DE" i="1" baseline="0" dirty="0" err="1"/>
              <a:t>Qualifkationsfeststellung</a:t>
            </a:r>
            <a:r>
              <a:rPr lang="de-DE" i="1" baseline="0" dirty="0"/>
              <a:t> bestehen. Daher lassen Sie sich unbedingt zu dem für Sie richtigen Weg und den Möglichkeiten beraten. </a:t>
            </a:r>
          </a:p>
          <a:p>
            <a:pPr marL="171570" indent="-171570">
              <a:buFontTx/>
              <a:buChar char="-"/>
            </a:pPr>
            <a:r>
              <a:rPr lang="de-DE" i="1" baseline="0" dirty="0"/>
              <a:t>Ein Berufs- oder Studienabschluss </a:t>
            </a:r>
            <a:r>
              <a:rPr lang="de-DE" baseline="0" dirty="0"/>
              <a:t>ist in Deutschland sehr wichtig, um gut bezahlte Arbeit zu finden. </a:t>
            </a:r>
            <a:r>
              <a:rPr lang="de-DE" i="1" baseline="0" dirty="0">
                <a:solidFill>
                  <a:srgbClr val="00965A"/>
                </a:solidFill>
              </a:rPr>
              <a:t>Wenn Sie über einen Qualifikation in einem Beruf verfügen, der in Deutschland reglementiert ist und eine Berufszulassung erfordert (bspw. Ingenieur, Arzt, Pflegekraft, Anwalt etc.), ist eine berufliche Anerkennung zur Berufsausübung verpflichtend.</a:t>
            </a:r>
          </a:p>
          <a:p>
            <a:pPr marL="171570" indent="-171570">
              <a:buFontTx/>
              <a:buChar char="-"/>
            </a:pPr>
            <a:r>
              <a:rPr lang="de-DE" baseline="0" dirty="0"/>
              <a:t>Fast in jeder Region gibt es eine Beratungsstelle, die bei der Anerkennung helfen kann. </a:t>
            </a:r>
            <a:r>
              <a:rPr lang="de-DE" i="1" baseline="0" dirty="0"/>
              <a:t>Oft wird auch eine Online- oder Telefon-Beratung angeboten.</a:t>
            </a:r>
          </a:p>
          <a:p>
            <a:pPr marL="171570" indent="-171570">
              <a:buFontTx/>
              <a:buChar char="-"/>
            </a:pPr>
            <a:r>
              <a:rPr lang="de-DE" baseline="0" dirty="0"/>
              <a:t>Auf der Internetseite – www.anerkennung-in-deutschland.de finden Sie eine Beratungsstelle in Ihrer Nähe. </a:t>
            </a:r>
            <a:r>
              <a:rPr lang="de-DE" i="1" baseline="0" dirty="0"/>
              <a:t>Hier finden Sie zudem umfangreiche Informationen zum dem für Ihren Berufs richtigen Verfahren und der zuständigen Anerkennungsstelle. Die Information sind in 10 Sprachen verfügbar, unter anderem auf Englisch, Arabisch, Französisch, Spanisch. </a:t>
            </a:r>
          </a:p>
          <a:p>
            <a:pPr marL="171570" indent="-171570">
              <a:buFontTx/>
              <a:buChar char="-"/>
            </a:pPr>
            <a:r>
              <a:rPr lang="de-DE" i="1" baseline="0" dirty="0"/>
              <a:t>Auch Ihre Beraterin/ Ihr Berater kann Sie bei Fragen zur beruflichen Anerkennung weiterhelfen und Sie im Verfahren, auch durch finanzielle Fördermöglichkeiten, unterstützen. </a:t>
            </a:r>
            <a:endParaRPr lang="de-DE" i="1" dirty="0"/>
          </a:p>
          <a:p>
            <a:endParaRPr lang="de-DE" dirty="0"/>
          </a:p>
        </p:txBody>
      </p:sp>
      <p:sp>
        <p:nvSpPr>
          <p:cNvPr id="4" name="Foliennummernplatzhalter 3"/>
          <p:cNvSpPr>
            <a:spLocks noGrp="1"/>
          </p:cNvSpPr>
          <p:nvPr>
            <p:ph type="sldNum" sz="quarter" idx="5"/>
          </p:nvPr>
        </p:nvSpPr>
        <p:spPr/>
        <p:txBody>
          <a:bodyPr/>
          <a:lstStyle/>
          <a:p>
            <a:fld id="{735CFFDD-70F1-45FB-A4BA-81BC635DAB07}" type="slidenum">
              <a:rPr lang="de-DE" smtClean="0"/>
              <a:t>8</a:t>
            </a:fld>
            <a:endParaRPr lang="de-DE" dirty="0"/>
          </a:p>
        </p:txBody>
      </p:sp>
    </p:spTree>
    <p:extLst>
      <p:ext uri="{BB962C8B-B14F-4D97-AF65-F5344CB8AC3E}">
        <p14:creationId xmlns:p14="http://schemas.microsoft.com/office/powerpoint/2010/main" val="16336319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Bitte regional die Haken setzen in welchen Branchen der Bedarf besteht.</a:t>
            </a:r>
          </a:p>
        </p:txBody>
      </p:sp>
      <p:sp>
        <p:nvSpPr>
          <p:cNvPr id="4" name="Foliennummernplatzhalter 3"/>
          <p:cNvSpPr>
            <a:spLocks noGrp="1"/>
          </p:cNvSpPr>
          <p:nvPr>
            <p:ph type="sldNum" sz="quarter" idx="5"/>
          </p:nvPr>
        </p:nvSpPr>
        <p:spPr/>
        <p:txBody>
          <a:bodyPr/>
          <a:lstStyle/>
          <a:p>
            <a:fld id="{735CFFDD-70F1-45FB-A4BA-81BC635DAB07}" type="slidenum">
              <a:rPr lang="de-DE" smtClean="0"/>
              <a:t>9</a:t>
            </a:fld>
            <a:endParaRPr lang="de-DE" dirty="0"/>
          </a:p>
        </p:txBody>
      </p:sp>
    </p:spTree>
    <p:extLst>
      <p:ext uri="{BB962C8B-B14F-4D97-AF65-F5344CB8AC3E}">
        <p14:creationId xmlns:p14="http://schemas.microsoft.com/office/powerpoint/2010/main" val="514650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mit Bild">
    <p:spTree>
      <p:nvGrpSpPr>
        <p:cNvPr id="1" name=""/>
        <p:cNvGrpSpPr/>
        <p:nvPr/>
      </p:nvGrpSpPr>
      <p:grpSpPr>
        <a:xfrm>
          <a:off x="0" y="0"/>
          <a:ext cx="0" cy="0"/>
          <a:chOff x="0" y="0"/>
          <a:chExt cx="0" cy="0"/>
        </a:xfrm>
      </p:grpSpPr>
      <p:pic>
        <p:nvPicPr>
          <p:cNvPr id="12" name="Grafik 3" descr="Roter Farbverlauf mit dem Signet der BA." title="Headergrafik"/>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99" y="90000"/>
            <a:ext cx="12149999" cy="338347"/>
          </a:xfrm>
          <a:prstGeom prst="rect">
            <a:avLst/>
          </a:prstGeom>
        </p:spPr>
      </p:pic>
      <p:sp>
        <p:nvSpPr>
          <p:cNvPr id="14" name="Textplatzhalter 5" descr="Platzhalter für Thema/Version/Datum." title="Platzhalter Textfeld"/>
          <p:cNvSpPr>
            <a:spLocks noGrp="1"/>
          </p:cNvSpPr>
          <p:nvPr>
            <p:ph type="body" sz="quarter" idx="14" hasCustomPrompt="1"/>
          </p:nvPr>
        </p:nvSpPr>
        <p:spPr>
          <a:xfrm>
            <a:off x="360000" y="136800"/>
            <a:ext cx="10800000" cy="247133"/>
          </a:xfrm>
          <a:prstGeom prst="rect">
            <a:avLst/>
          </a:prstGeom>
        </p:spPr>
        <p:txBody>
          <a:bodyPr lIns="0" tIns="0" rIns="0" bIns="0" anchor="ctr" anchorCtr="0">
            <a:noAutofit/>
          </a:bodyPr>
          <a:lstStyle>
            <a:lvl1pPr marL="0" indent="0">
              <a:buNone/>
              <a:defRPr sz="1500">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a:t>Optional: Thema / Version / Datum</a:t>
            </a:r>
          </a:p>
        </p:txBody>
      </p:sp>
      <p:sp>
        <p:nvSpPr>
          <p:cNvPr id="24" name="Bildplatzhalter 31" descr="Platzhalter für ein Bild." title="Bildplatzhalter"/>
          <p:cNvSpPr>
            <a:spLocks noGrp="1"/>
          </p:cNvSpPr>
          <p:nvPr>
            <p:ph type="pic" sz="quarter" idx="11" hasCustomPrompt="1"/>
          </p:nvPr>
        </p:nvSpPr>
        <p:spPr>
          <a:xfrm>
            <a:off x="90000" y="457200"/>
            <a:ext cx="12150000" cy="5634000"/>
          </a:xfrm>
          <a:prstGeom prst="rect">
            <a:avLst/>
          </a:prstGeom>
        </p:spPr>
        <p:txBody>
          <a:bodyPr>
            <a:normAutofit/>
          </a:bodyPr>
          <a:lstStyle>
            <a:lvl1pPr marL="0" indent="0">
              <a:buNone/>
              <a:defRPr sz="1200" baseline="0"/>
            </a:lvl1pPr>
          </a:lstStyle>
          <a:p>
            <a:r>
              <a:rPr lang="de-DE" dirty="0"/>
              <a:t>Bild einfügen</a:t>
            </a:r>
          </a:p>
          <a:p>
            <a:endParaRPr lang="de-DE" dirty="0"/>
          </a:p>
        </p:txBody>
      </p:sp>
      <p:sp>
        <p:nvSpPr>
          <p:cNvPr id="26" name="Titel 6" descr="Platzhalter für den Folientitel." title="Titelplatzhalter"/>
          <p:cNvSpPr>
            <a:spLocks noGrp="1"/>
          </p:cNvSpPr>
          <p:nvPr>
            <p:ph type="title" hasCustomPrompt="1"/>
          </p:nvPr>
        </p:nvSpPr>
        <p:spPr>
          <a:xfrm>
            <a:off x="90000" y="1983600"/>
            <a:ext cx="4140000" cy="1748510"/>
          </a:xfrm>
          <a:prstGeom prst="round1Rect">
            <a:avLst>
              <a:gd name="adj" fmla="val 13747"/>
            </a:avLst>
          </a:prstGeom>
          <a:solidFill>
            <a:schemeClr val="bg1">
              <a:alpha val="75000"/>
            </a:schemeClr>
          </a:solidFill>
        </p:spPr>
        <p:txBody>
          <a:bodyPr wrap="square" lIns="270000" tIns="180000" rIns="270000" bIns="180000" anchor="t" anchorCtr="0">
            <a:spAutoFit/>
          </a:bodyPr>
          <a:lstStyle>
            <a:lvl1pPr marL="0" marR="0" indent="0" algn="l" defTabSz="914400" rtl="0" eaLnBrk="1" fontAlgn="auto" latinLnBrk="0" hangingPunct="1">
              <a:lnSpc>
                <a:spcPct val="100000"/>
              </a:lnSpc>
              <a:spcBef>
                <a:spcPct val="0"/>
              </a:spcBef>
              <a:spcAft>
                <a:spcPts val="0"/>
              </a:spcAft>
              <a:buClrTx/>
              <a:buSzTx/>
              <a:buFontTx/>
              <a:buNone/>
              <a:tabLst/>
              <a:defRPr sz="3000" baseline="0">
                <a:solidFill>
                  <a:schemeClr val="tx1"/>
                </a:solidFill>
              </a:defRPr>
            </a:lvl1pPr>
          </a:lstStyle>
          <a:p>
            <a:r>
              <a:rPr lang="de-DE" dirty="0"/>
              <a:t>Hier steht der Titel Ihrer Präsentation. In drei Zeilen</a:t>
            </a:r>
          </a:p>
        </p:txBody>
      </p:sp>
      <p:sp>
        <p:nvSpPr>
          <p:cNvPr id="27" name="Textplatzhalter 2" descr="Platzhalter für eine Subheadline." title="Subheadlineplatzhalter"/>
          <p:cNvSpPr>
            <a:spLocks noGrp="1"/>
          </p:cNvSpPr>
          <p:nvPr>
            <p:ph type="body" sz="quarter" idx="16" hasCustomPrompt="1"/>
          </p:nvPr>
        </p:nvSpPr>
        <p:spPr>
          <a:xfrm>
            <a:off x="90000" y="3733200"/>
            <a:ext cx="4140000" cy="808459"/>
          </a:xfrm>
          <a:prstGeom prst="rect">
            <a:avLst/>
          </a:prstGeom>
          <a:solidFill>
            <a:schemeClr val="bg1">
              <a:alpha val="75000"/>
            </a:schemeClr>
          </a:solidFill>
        </p:spPr>
        <p:txBody>
          <a:bodyPr wrap="square" lIns="270000" tIns="72000" rIns="270000" bIns="180000">
            <a:spAutoFit/>
          </a:bodyPr>
          <a:lstStyle>
            <a:lvl1pPr marL="0" indent="0">
              <a:buNone/>
              <a:defRPr sz="1800" baseline="0"/>
            </a:lvl1pPr>
          </a:lstStyle>
          <a:p>
            <a:pPr lvl="0"/>
            <a:r>
              <a:rPr lang="de-DE" dirty="0" err="1"/>
              <a:t>Subline</a:t>
            </a:r>
            <a:r>
              <a:rPr lang="de-DE" dirty="0"/>
              <a:t> nutzbar für zusätzliche Informationen.</a:t>
            </a:r>
          </a:p>
        </p:txBody>
      </p:sp>
      <p:sp>
        <p:nvSpPr>
          <p:cNvPr id="30" name="Bildplatzhalter 28" descr="Dienststellenlogo." title="Dienststellenlogo"/>
          <p:cNvSpPr>
            <a:spLocks noGrp="1"/>
          </p:cNvSpPr>
          <p:nvPr>
            <p:ph type="pic" sz="quarter" idx="18" hasCustomPrompt="1"/>
          </p:nvPr>
        </p:nvSpPr>
        <p:spPr>
          <a:xfrm>
            <a:off x="90000" y="6206143"/>
            <a:ext cx="1558800" cy="590400"/>
          </a:xfrm>
          <a:prstGeom prst="rect">
            <a:avLst/>
          </a:prstGeom>
        </p:spPr>
        <p:txBody>
          <a:bodyPr>
            <a:noAutofit/>
          </a:bodyPr>
          <a:lstStyle>
            <a:lvl1pPr marL="0" indent="0">
              <a:buNone/>
              <a:defRPr sz="1200" baseline="0"/>
            </a:lvl1pPr>
          </a:lstStyle>
          <a:p>
            <a:r>
              <a:rPr lang="de-DE" dirty="0"/>
              <a:t>Agenturlogo einfügen</a:t>
            </a:r>
          </a:p>
        </p:txBody>
      </p:sp>
    </p:spTree>
    <p:extLst>
      <p:ext uri="{BB962C8B-B14F-4D97-AF65-F5344CB8AC3E}">
        <p14:creationId xmlns:p14="http://schemas.microsoft.com/office/powerpoint/2010/main" val="3783483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rennfolie mit Bild">
    <p:spTree>
      <p:nvGrpSpPr>
        <p:cNvPr id="1" name=""/>
        <p:cNvGrpSpPr/>
        <p:nvPr/>
      </p:nvGrpSpPr>
      <p:grpSpPr>
        <a:xfrm>
          <a:off x="0" y="0"/>
          <a:ext cx="0" cy="0"/>
          <a:chOff x="0" y="0"/>
          <a:chExt cx="0" cy="0"/>
        </a:xfrm>
      </p:grpSpPr>
      <p:pic>
        <p:nvPicPr>
          <p:cNvPr id="10" name="Grafik 9" descr="Roter Farbverlauf." title="Hintergrund"/>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89999" y="5403180"/>
            <a:ext cx="12150000" cy="1481808"/>
          </a:xfrm>
          <a:prstGeom prst="rect">
            <a:avLst/>
          </a:prstGeom>
        </p:spPr>
      </p:pic>
      <p:sp>
        <p:nvSpPr>
          <p:cNvPr id="15" name="Titel 13" descr="Platzhalter für den Titel der Folie." title="Titelplatzhalter"/>
          <p:cNvSpPr>
            <a:spLocks noGrp="1"/>
          </p:cNvSpPr>
          <p:nvPr>
            <p:ph type="title" hasCustomPrompt="1"/>
          </p:nvPr>
        </p:nvSpPr>
        <p:spPr>
          <a:xfrm>
            <a:off x="590400" y="5516710"/>
            <a:ext cx="11015663" cy="860624"/>
          </a:xfrm>
        </p:spPr>
        <p:txBody>
          <a:bodyPr/>
          <a:lstStyle>
            <a:lvl1pPr>
              <a:defRPr>
                <a:solidFill>
                  <a:schemeClr val="bg1"/>
                </a:solidFill>
              </a:defRPr>
            </a:lvl1pPr>
          </a:lstStyle>
          <a:p>
            <a:r>
              <a:rPr lang="de-DE" dirty="0"/>
              <a:t>Hier steht Ihre Kapitelheadline</a:t>
            </a:r>
            <a:br>
              <a:rPr lang="de-DE" dirty="0"/>
            </a:br>
            <a:r>
              <a:rPr lang="de-DE" dirty="0"/>
              <a:t>mit bis zu zwei </a:t>
            </a:r>
            <a:r>
              <a:rPr lang="de-DE" noProof="0" dirty="0"/>
              <a:t>Zeilen</a:t>
            </a:r>
            <a:endParaRPr lang="de-DE" dirty="0"/>
          </a:p>
        </p:txBody>
      </p:sp>
      <p:sp>
        <p:nvSpPr>
          <p:cNvPr id="12" name="Textplatzhalter 5" descr="Platzhalter für die Subheadline." title="Subheadlineplatzhalter"/>
          <p:cNvSpPr>
            <a:spLocks noGrp="1"/>
          </p:cNvSpPr>
          <p:nvPr>
            <p:ph type="body" sz="quarter" idx="18" hasCustomPrompt="1"/>
          </p:nvPr>
        </p:nvSpPr>
        <p:spPr>
          <a:xfrm>
            <a:off x="590400" y="6408338"/>
            <a:ext cx="11016294" cy="289165"/>
          </a:xfrm>
          <a:prstGeom prst="rect">
            <a:avLst/>
          </a:prstGeom>
        </p:spPr>
        <p:txBody>
          <a:bodyPr lIns="90000" tIns="0" rIns="0" bIns="0">
            <a:noAutofit/>
          </a:bodyPr>
          <a:lstStyle>
            <a:lvl1pPr marL="0" indent="0">
              <a:spcBef>
                <a:spcPts val="0"/>
              </a:spcBef>
              <a:spcAft>
                <a:spcPts val="0"/>
              </a:spcAft>
              <a:buNone/>
              <a:defRPr sz="1500" baseline="0">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err="1"/>
              <a:t>Subline</a:t>
            </a:r>
            <a:r>
              <a:rPr lang="de-DE" dirty="0"/>
              <a:t> nutzbar für zusätzliche Informationen.</a:t>
            </a:r>
          </a:p>
        </p:txBody>
      </p:sp>
      <p:sp>
        <p:nvSpPr>
          <p:cNvPr id="13" name="Bildplatzhalter 16" descr="Platzhalter für ein Bild." title="Bildplatzhalter"/>
          <p:cNvSpPr>
            <a:spLocks noGrp="1"/>
          </p:cNvSpPr>
          <p:nvPr>
            <p:ph type="pic" sz="quarter" idx="19" hasCustomPrompt="1"/>
          </p:nvPr>
        </p:nvSpPr>
        <p:spPr>
          <a:xfrm>
            <a:off x="89999" y="90354"/>
            <a:ext cx="12150000" cy="5313600"/>
          </a:xfrm>
          <a:prstGeom prst="snipRoundRect">
            <a:avLst>
              <a:gd name="adj1" fmla="val 4940"/>
              <a:gd name="adj2" fmla="val 0"/>
            </a:avLst>
          </a:prstGeom>
        </p:spPr>
        <p:txBody>
          <a:bodyPr>
            <a:normAutofit/>
          </a:bodyPr>
          <a:lstStyle>
            <a:lvl1pPr marL="0" indent="0">
              <a:buNone/>
              <a:defRPr sz="1200"/>
            </a:lvl1pPr>
          </a:lstStyle>
          <a:p>
            <a:r>
              <a:rPr lang="en-US" dirty="0" err="1"/>
              <a:t>Bild</a:t>
            </a:r>
            <a:r>
              <a:rPr lang="en-US" dirty="0"/>
              <a:t> </a:t>
            </a:r>
            <a:r>
              <a:rPr lang="en-US" dirty="0" err="1"/>
              <a:t>einfügen</a:t>
            </a:r>
            <a:endParaRPr lang="de-DE" dirty="0"/>
          </a:p>
        </p:txBody>
      </p:sp>
    </p:spTree>
    <p:extLst>
      <p:ext uri="{BB962C8B-B14F-4D97-AF65-F5344CB8AC3E}">
        <p14:creationId xmlns:p14="http://schemas.microsoft.com/office/powerpoint/2010/main" val="2405003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rennfolie ohne Bild">
    <p:spTree>
      <p:nvGrpSpPr>
        <p:cNvPr id="1" name=""/>
        <p:cNvGrpSpPr/>
        <p:nvPr/>
      </p:nvGrpSpPr>
      <p:grpSpPr>
        <a:xfrm>
          <a:off x="0" y="0"/>
          <a:ext cx="0" cy="0"/>
          <a:chOff x="0" y="0"/>
          <a:chExt cx="0" cy="0"/>
        </a:xfrm>
      </p:grpSpPr>
      <p:pic>
        <p:nvPicPr>
          <p:cNvPr id="6" name="Grafik 5" descr="Roter Farbverlauf mit dem Signet der BA." title="Hintergrundgrafik"/>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89999" y="90975"/>
            <a:ext cx="12150000" cy="6800112"/>
          </a:xfrm>
          <a:prstGeom prst="rect">
            <a:avLst/>
          </a:prstGeom>
        </p:spPr>
      </p:pic>
      <p:sp>
        <p:nvSpPr>
          <p:cNvPr id="7" name="Titel 6" descr="Platzhalter für den Titel der Folie." title="Titelplatzhalter"/>
          <p:cNvSpPr>
            <a:spLocks noGrp="1"/>
          </p:cNvSpPr>
          <p:nvPr>
            <p:ph type="title" hasCustomPrompt="1"/>
          </p:nvPr>
        </p:nvSpPr>
        <p:spPr>
          <a:xfrm>
            <a:off x="665999" y="2742449"/>
            <a:ext cx="10800000" cy="972541"/>
          </a:xfrm>
        </p:spPr>
        <p:txBody>
          <a:bodyPr lIns="0" tIns="0" rIns="0" bIns="0" anchor="t" anchorCtr="0">
            <a:noAutofit/>
          </a:bodyPr>
          <a:lstStyle>
            <a:lvl1pPr>
              <a:defRPr sz="3000" baseline="0">
                <a:solidFill>
                  <a:schemeClr val="bg1"/>
                </a:solidFill>
              </a:defRPr>
            </a:lvl1pPr>
          </a:lstStyle>
          <a:p>
            <a:r>
              <a:rPr lang="de-DE" dirty="0"/>
              <a:t>Hier steht Ihre Kapitelheadline mit bis zu zwei Zeilen.</a:t>
            </a:r>
          </a:p>
        </p:txBody>
      </p:sp>
      <p:sp>
        <p:nvSpPr>
          <p:cNvPr id="8" name="Textplatzhalter 5" descr="Platzhalter für die Subheadline." title="Subheadlineplatzhalter"/>
          <p:cNvSpPr>
            <a:spLocks noGrp="1"/>
          </p:cNvSpPr>
          <p:nvPr>
            <p:ph type="body" sz="quarter" idx="15" hasCustomPrompt="1"/>
          </p:nvPr>
        </p:nvSpPr>
        <p:spPr>
          <a:xfrm>
            <a:off x="666000" y="3787693"/>
            <a:ext cx="10800000" cy="539868"/>
          </a:xfrm>
          <a:prstGeom prst="rect">
            <a:avLst/>
          </a:prstGeom>
        </p:spPr>
        <p:txBody>
          <a:bodyPr lIns="0" tIns="0" rIns="0" bIns="0">
            <a:noAutofit/>
          </a:bodyPr>
          <a:lstStyle>
            <a:lvl1pPr marL="0" indent="0">
              <a:spcBef>
                <a:spcPts val="0"/>
              </a:spcBef>
              <a:spcAft>
                <a:spcPts val="0"/>
              </a:spcAft>
              <a:buNone/>
              <a:defRPr sz="1500" baseline="0">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err="1"/>
              <a:t>Subline</a:t>
            </a:r>
            <a:r>
              <a:rPr lang="de-DE" dirty="0"/>
              <a:t> nutzbar für zusätzliche Informationen. </a:t>
            </a:r>
            <a:br>
              <a:rPr lang="de-DE" dirty="0"/>
            </a:br>
            <a:r>
              <a:rPr lang="de-DE" dirty="0"/>
              <a:t>Nicht mehr als zwei Zeilen.</a:t>
            </a:r>
          </a:p>
        </p:txBody>
      </p:sp>
    </p:spTree>
    <p:extLst>
      <p:ext uri="{BB962C8B-B14F-4D97-AF65-F5344CB8AC3E}">
        <p14:creationId xmlns:p14="http://schemas.microsoft.com/office/powerpoint/2010/main" val="2096020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rennfolie ohne Bild - Schmaler Header">
    <p:spTree>
      <p:nvGrpSpPr>
        <p:cNvPr id="1" name=""/>
        <p:cNvGrpSpPr/>
        <p:nvPr/>
      </p:nvGrpSpPr>
      <p:grpSpPr>
        <a:xfrm>
          <a:off x="0" y="0"/>
          <a:ext cx="0" cy="0"/>
          <a:chOff x="0" y="0"/>
          <a:chExt cx="0" cy="0"/>
        </a:xfrm>
      </p:grpSpPr>
      <p:pic>
        <p:nvPicPr>
          <p:cNvPr id="5" name="Grafik 3" descr="Roter Farbverlauf mit dem Signet der BA." title="Headergrafik"/>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99" y="90828"/>
            <a:ext cx="12149999" cy="338347"/>
          </a:xfrm>
          <a:prstGeom prst="rect">
            <a:avLst/>
          </a:prstGeom>
        </p:spPr>
      </p:pic>
      <p:sp>
        <p:nvSpPr>
          <p:cNvPr id="7" name="Titel 6" descr="Platzhalter für den Titel der Folie." title="Titelplatzhalter"/>
          <p:cNvSpPr>
            <a:spLocks noGrp="1"/>
          </p:cNvSpPr>
          <p:nvPr>
            <p:ph type="title" hasCustomPrompt="1"/>
          </p:nvPr>
        </p:nvSpPr>
        <p:spPr>
          <a:xfrm>
            <a:off x="665999" y="2742449"/>
            <a:ext cx="10800000" cy="972541"/>
          </a:xfrm>
        </p:spPr>
        <p:txBody>
          <a:bodyPr lIns="0" tIns="0" rIns="0" bIns="0" anchor="t" anchorCtr="0">
            <a:noAutofit/>
          </a:bodyPr>
          <a:lstStyle>
            <a:lvl1pPr>
              <a:defRPr sz="3000" baseline="0">
                <a:solidFill>
                  <a:schemeClr val="tx1"/>
                </a:solidFill>
              </a:defRPr>
            </a:lvl1pPr>
          </a:lstStyle>
          <a:p>
            <a:r>
              <a:rPr lang="de-DE" dirty="0"/>
              <a:t>Hier steht Ihre Kapitelheadline mit bis zu zwei Zeilen.</a:t>
            </a:r>
          </a:p>
        </p:txBody>
      </p:sp>
      <p:sp>
        <p:nvSpPr>
          <p:cNvPr id="8" name="Textplatzhalter 5" descr="Platzhalter für die Subheadline." title="Subheadlineplatzhalter"/>
          <p:cNvSpPr>
            <a:spLocks noGrp="1"/>
          </p:cNvSpPr>
          <p:nvPr>
            <p:ph type="body" sz="quarter" idx="15" hasCustomPrompt="1"/>
          </p:nvPr>
        </p:nvSpPr>
        <p:spPr>
          <a:xfrm>
            <a:off x="666000" y="3787693"/>
            <a:ext cx="10800000" cy="539868"/>
          </a:xfrm>
          <a:prstGeom prst="rect">
            <a:avLst/>
          </a:prstGeom>
        </p:spPr>
        <p:txBody>
          <a:bodyPr lIns="0" tIns="0" rIns="0" bIns="0">
            <a:noAutofit/>
          </a:bodyPr>
          <a:lstStyle>
            <a:lvl1pPr marL="0" indent="0">
              <a:spcBef>
                <a:spcPts val="0"/>
              </a:spcBef>
              <a:spcAft>
                <a:spcPts val="0"/>
              </a:spcAft>
              <a:buNone/>
              <a:defRPr sz="1500" baseline="0">
                <a:solidFill>
                  <a:schemeClr val="tx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err="1"/>
              <a:t>Subline</a:t>
            </a:r>
            <a:r>
              <a:rPr lang="de-DE" dirty="0"/>
              <a:t> nutzbar für zusätzliche Informationen. </a:t>
            </a:r>
            <a:br>
              <a:rPr lang="de-DE" dirty="0"/>
            </a:br>
            <a:r>
              <a:rPr lang="de-DE" dirty="0"/>
              <a:t>Nicht mehr als zwei Zeilen.</a:t>
            </a:r>
          </a:p>
        </p:txBody>
      </p:sp>
    </p:spTree>
    <p:extLst>
      <p:ext uri="{BB962C8B-B14F-4D97-AF65-F5344CB8AC3E}">
        <p14:creationId xmlns:p14="http://schemas.microsoft.com/office/powerpoint/2010/main" val="27876361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Abschlussfolie">
    <p:spTree>
      <p:nvGrpSpPr>
        <p:cNvPr id="1" name=""/>
        <p:cNvGrpSpPr/>
        <p:nvPr/>
      </p:nvGrpSpPr>
      <p:grpSpPr>
        <a:xfrm>
          <a:off x="0" y="0"/>
          <a:ext cx="0" cy="0"/>
          <a:chOff x="0" y="0"/>
          <a:chExt cx="0" cy="0"/>
        </a:xfrm>
      </p:grpSpPr>
      <p:pic>
        <p:nvPicPr>
          <p:cNvPr id="9" name="Grafik 8" descr="Roter Farbverlauf mit dem Signet der BA." title="Hintergrundgrafik"/>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91211" y="90259"/>
            <a:ext cx="12150000" cy="5997600"/>
          </a:xfrm>
          <a:prstGeom prst="rect">
            <a:avLst/>
          </a:prstGeom>
        </p:spPr>
      </p:pic>
      <p:sp>
        <p:nvSpPr>
          <p:cNvPr id="14" name="Titel 6" descr="Platzhalter für einen Abschlusssatz." title="Textplatzhalter"/>
          <p:cNvSpPr>
            <a:spLocks noGrp="1"/>
          </p:cNvSpPr>
          <p:nvPr>
            <p:ph type="title" hasCustomPrompt="1"/>
          </p:nvPr>
        </p:nvSpPr>
        <p:spPr>
          <a:xfrm>
            <a:off x="578250" y="2608688"/>
            <a:ext cx="11228319" cy="1063856"/>
          </a:xfrm>
        </p:spPr>
        <p:txBody>
          <a:bodyPr lIns="0" tIns="0" rIns="0" bIns="0" anchor="t" anchorCtr="0">
            <a:noAutofit/>
          </a:bodyPr>
          <a:lstStyle>
            <a:lvl1pPr algn="ctr">
              <a:defRPr sz="3300" baseline="0">
                <a:solidFill>
                  <a:schemeClr val="bg1"/>
                </a:solidFill>
              </a:defRPr>
            </a:lvl1pPr>
          </a:lstStyle>
          <a:p>
            <a:r>
              <a:rPr lang="de-DE" dirty="0"/>
              <a:t>Hier steht ein Abschlusssatz </a:t>
            </a:r>
            <a:br>
              <a:rPr lang="de-DE" dirty="0"/>
            </a:br>
            <a:r>
              <a:rPr lang="de-DE" dirty="0"/>
              <a:t>in zwei Zeilen.</a:t>
            </a:r>
          </a:p>
        </p:txBody>
      </p:sp>
      <p:sp>
        <p:nvSpPr>
          <p:cNvPr id="6" name="Bildplatzhalter 28" descr="Dienststellenlogo." title="Dienststellenlogo"/>
          <p:cNvSpPr>
            <a:spLocks noGrp="1"/>
          </p:cNvSpPr>
          <p:nvPr>
            <p:ph type="pic" sz="quarter" idx="18" hasCustomPrompt="1"/>
          </p:nvPr>
        </p:nvSpPr>
        <p:spPr>
          <a:xfrm>
            <a:off x="119200" y="6206135"/>
            <a:ext cx="1558800" cy="576000"/>
          </a:xfrm>
          <a:prstGeom prst="rect">
            <a:avLst/>
          </a:prstGeom>
        </p:spPr>
        <p:txBody>
          <a:bodyPr>
            <a:noAutofit/>
          </a:bodyPr>
          <a:lstStyle>
            <a:lvl1pPr marL="0" indent="0">
              <a:buNone/>
              <a:defRPr sz="1200" baseline="0"/>
            </a:lvl1pPr>
          </a:lstStyle>
          <a:p>
            <a:r>
              <a:rPr lang="de-DE" dirty="0"/>
              <a:t>Agenturlogo einfügen</a:t>
            </a:r>
          </a:p>
        </p:txBody>
      </p:sp>
    </p:spTree>
    <p:extLst>
      <p:ext uri="{BB962C8B-B14F-4D97-AF65-F5344CB8AC3E}">
        <p14:creationId xmlns:p14="http://schemas.microsoft.com/office/powerpoint/2010/main" val="38324126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eerfolie">
    <p:spTree>
      <p:nvGrpSpPr>
        <p:cNvPr id="1" name=""/>
        <p:cNvGrpSpPr/>
        <p:nvPr/>
      </p:nvGrpSpPr>
      <p:grpSpPr>
        <a:xfrm>
          <a:off x="0" y="0"/>
          <a:ext cx="0" cy="0"/>
          <a:chOff x="0" y="0"/>
          <a:chExt cx="0" cy="0"/>
        </a:xfrm>
      </p:grpSpPr>
      <p:sp>
        <p:nvSpPr>
          <p:cNvPr id="2" name="Titel 1" descr="Platzhalter für den Titel der Folie." title="Titelplatzhalter"/>
          <p:cNvSpPr>
            <a:spLocks noGrp="1"/>
          </p:cNvSpPr>
          <p:nvPr>
            <p:ph type="title" hasCustomPrompt="1"/>
          </p:nvPr>
        </p:nvSpPr>
        <p:spPr/>
        <p:txBody>
          <a:bodyPr/>
          <a:lstStyle>
            <a:lvl1pPr>
              <a:defRPr baseline="0"/>
            </a:lvl1pPr>
          </a:lstStyle>
          <a:p>
            <a:r>
              <a:rPr lang="de-DE" dirty="0"/>
              <a:t>Hier steht Ihre Botschaft</a:t>
            </a:r>
          </a:p>
        </p:txBody>
      </p:sp>
      <p:sp>
        <p:nvSpPr>
          <p:cNvPr id="3" name="Fußzeilenplatzhalter 2" descr="Platzhalter für das Thema und das Datum der Präsentation." title="Thema-/Datumsplatzhalter in der Fußzeile"/>
          <p:cNvSpPr>
            <a:spLocks noGrp="1"/>
          </p:cNvSpPr>
          <p:nvPr>
            <p:ph type="ftr" sz="quarter" idx="10"/>
          </p:nvPr>
        </p:nvSpPr>
        <p:spPr/>
        <p:txBody>
          <a:bodyPr/>
          <a:lstStyle/>
          <a:p>
            <a:r>
              <a:rPr lang="de-DE">
                <a:solidFill>
                  <a:srgbClr val="000000"/>
                </a:solidFill>
              </a:rPr>
              <a:t>Willkommen in Deutschland, © Bundesagentur für Arbeit</a:t>
            </a:r>
            <a:endParaRPr lang="de-DE" dirty="0">
              <a:solidFill>
                <a:srgbClr val="000000"/>
              </a:solidFill>
            </a:endParaRPr>
          </a:p>
        </p:txBody>
      </p:sp>
      <p:sp>
        <p:nvSpPr>
          <p:cNvPr id="4" name="Foliennummernplatzhalter 3" descr="Seitenzahl der Folie." title="Seitenzahlplatzhalter"/>
          <p:cNvSpPr>
            <a:spLocks noGrp="1"/>
          </p:cNvSpPr>
          <p:nvPr>
            <p:ph type="sldNum" sz="quarter" idx="11"/>
          </p:nvPr>
        </p:nvSpPr>
        <p:spPr/>
        <p:txBody>
          <a:bodyPr/>
          <a:lstStyle/>
          <a:p>
            <a:r>
              <a:rPr lang="de-DE" dirty="0"/>
              <a:t>Seite </a:t>
            </a:r>
            <a:fld id="{A8946A1F-0169-4AB6-AEFC-44545780F863}" type="slidenum">
              <a:rPr lang="de-DE" smtClean="0"/>
              <a:pPr/>
              <a:t>‹Nr.›</a:t>
            </a:fld>
            <a:endParaRPr lang="de-DE" dirty="0"/>
          </a:p>
        </p:txBody>
      </p:sp>
    </p:spTree>
    <p:extLst>
      <p:ext uri="{BB962C8B-B14F-4D97-AF65-F5344CB8AC3E}">
        <p14:creationId xmlns:p14="http://schemas.microsoft.com/office/powerpoint/2010/main" val="15601830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Blanko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2204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44150" y="748436"/>
            <a:ext cx="7565849" cy="438629"/>
          </a:xfrm>
          <a:prstGeom prst="rect">
            <a:avLst/>
          </a:prstGeom>
        </p:spPr>
        <p:txBody>
          <a:bodyPr lIns="91815" tIns="45907" rIns="91815" bIns="45907"/>
          <a:lstStyle/>
          <a:p>
            <a:r>
              <a:rPr lang="de-DE" dirty="0"/>
              <a:t>Titelmasterformat durch Klicken bearbeiten</a:t>
            </a:r>
          </a:p>
        </p:txBody>
      </p:sp>
      <p:sp>
        <p:nvSpPr>
          <p:cNvPr id="3" name="Inhaltsplatzhalter 2"/>
          <p:cNvSpPr>
            <a:spLocks noGrp="1"/>
          </p:cNvSpPr>
          <p:nvPr>
            <p:ph idx="1"/>
          </p:nvPr>
        </p:nvSpPr>
        <p:spPr>
          <a:xfrm>
            <a:off x="611982" y="1393377"/>
            <a:ext cx="11015663" cy="4507026"/>
          </a:xfrm>
          <a:prstGeom prst="rect">
            <a:avLst/>
          </a:prstGeom>
        </p:spPr>
        <p:txBody>
          <a:bodyPr lIns="91815" tIns="45907" rIns="91815" bIns="45907"/>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611982" y="6381365"/>
            <a:ext cx="2855913" cy="366562"/>
          </a:xfrm>
          <a:prstGeom prst="rect">
            <a:avLst/>
          </a:prstGeom>
        </p:spPr>
        <p:txBody>
          <a:bodyPr lIns="91815" tIns="45907" rIns="91815" bIns="45907"/>
          <a:lstStyle/>
          <a:p>
            <a:fld id="{10D1B0E7-1107-4225-8AAF-546B4F3B5E54}" type="datetimeFigureOut">
              <a:rPr lang="de-DE" smtClean="0"/>
              <a:t>28.03.2022</a:t>
            </a:fld>
            <a:endParaRPr lang="de-DE"/>
          </a:p>
        </p:txBody>
      </p:sp>
      <p:sp>
        <p:nvSpPr>
          <p:cNvPr id="5" name="Fußzeilenplatzhalter 4"/>
          <p:cNvSpPr>
            <a:spLocks noGrp="1"/>
          </p:cNvSpPr>
          <p:nvPr>
            <p:ph type="ftr" sz="quarter" idx="11"/>
          </p:nvPr>
        </p:nvSpPr>
        <p:spPr/>
        <p:txBody>
          <a:bodyPr/>
          <a:lstStyle/>
          <a:p>
            <a:r>
              <a:rPr lang="de-DE" dirty="0">
                <a:solidFill>
                  <a:schemeClr val="accent6">
                    <a:lumMod val="75000"/>
                  </a:schemeClr>
                </a:solidFill>
              </a:rPr>
              <a:t>VET in Germany</a:t>
            </a:r>
          </a:p>
          <a:p>
            <a:endParaRPr lang="de-DE" dirty="0"/>
          </a:p>
        </p:txBody>
      </p:sp>
      <p:sp>
        <p:nvSpPr>
          <p:cNvPr id="6" name="Foliennummernplatzhalter 5"/>
          <p:cNvSpPr>
            <a:spLocks noGrp="1"/>
          </p:cNvSpPr>
          <p:nvPr>
            <p:ph type="sldNum" sz="quarter" idx="12"/>
          </p:nvPr>
        </p:nvSpPr>
        <p:spPr>
          <a:xfrm>
            <a:off x="8771732" y="6381365"/>
            <a:ext cx="2855913" cy="366562"/>
          </a:xfrm>
          <a:prstGeom prst="rect">
            <a:avLst/>
          </a:prstGeom>
        </p:spPr>
        <p:txBody>
          <a:bodyPr lIns="91815" tIns="45907" rIns="91815" bIns="45907"/>
          <a:lstStyle/>
          <a:p>
            <a:fld id="{457C19A3-3D92-468D-8F0E-ADECBD3B9788}" type="slidenum">
              <a:rPr lang="de-DE" smtClean="0"/>
              <a:t>‹Nr.›</a:t>
            </a:fld>
            <a:endParaRPr lang="de-DE"/>
          </a:p>
        </p:txBody>
      </p:sp>
    </p:spTree>
    <p:extLst>
      <p:ext uri="{BB962C8B-B14F-4D97-AF65-F5344CB8AC3E}">
        <p14:creationId xmlns:p14="http://schemas.microsoft.com/office/powerpoint/2010/main" val="42322233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10498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8478" y="326091"/>
            <a:ext cx="10987724" cy="834873"/>
          </a:xfrm>
        </p:spPr>
        <p:txBody>
          <a:bodyPr/>
          <a:lstStyle/>
          <a:p>
            <a:r>
              <a:rPr lang="de-DE" noProof="0" dirty="0"/>
              <a:t>Titelmasterformat durch Klicken bearbeiten</a:t>
            </a:r>
            <a:endParaRPr lang="de-DE" dirty="0"/>
          </a:p>
        </p:txBody>
      </p:sp>
      <p:sp>
        <p:nvSpPr>
          <p:cNvPr id="8" name="Text Placeholder 7"/>
          <p:cNvSpPr>
            <a:spLocks noGrp="1"/>
          </p:cNvSpPr>
          <p:nvPr>
            <p:ph type="body" sz="quarter" idx="13" hasCustomPrompt="1"/>
          </p:nvPr>
        </p:nvSpPr>
        <p:spPr>
          <a:xfrm>
            <a:off x="688479" y="1514336"/>
            <a:ext cx="10987722" cy="4608063"/>
          </a:xfrm>
        </p:spPr>
        <p:txBody>
          <a:bodyPr/>
          <a:lstStyle/>
          <a:p>
            <a:pPr lvl="0"/>
            <a:r>
              <a:rPr lang="de-DE" noProof="0" dirty="0"/>
              <a:t>Textmasterformate durch Klicken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Tree>
    <p:extLst>
      <p:ext uri="{BB962C8B-B14F-4D97-AF65-F5344CB8AC3E}">
        <p14:creationId xmlns:p14="http://schemas.microsoft.com/office/powerpoint/2010/main" val="7648041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3C790D-A024-446C-B396-4EBFEC790446}"/>
              </a:ext>
            </a:extLst>
          </p:cNvPr>
          <p:cNvSpPr>
            <a:spLocks noGrp="1"/>
          </p:cNvSpPr>
          <p:nvPr>
            <p:ph type="ctrTitle"/>
          </p:nvPr>
        </p:nvSpPr>
        <p:spPr>
          <a:xfrm>
            <a:off x="1530350" y="1127125"/>
            <a:ext cx="9178925" cy="2397125"/>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142F3A11-4433-4564-A7D9-5EF3D30C6624}"/>
              </a:ext>
            </a:extLst>
          </p:cNvPr>
          <p:cNvSpPr>
            <a:spLocks noGrp="1"/>
          </p:cNvSpPr>
          <p:nvPr>
            <p:ph type="subTitle" idx="1"/>
          </p:nvPr>
        </p:nvSpPr>
        <p:spPr>
          <a:xfrm>
            <a:off x="1530350" y="3616325"/>
            <a:ext cx="9178925" cy="166211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B4E19660-35B8-4D4A-B263-254F95920CD8}"/>
              </a:ext>
            </a:extLst>
          </p:cNvPr>
          <p:cNvSpPr>
            <a:spLocks noGrp="1"/>
          </p:cNvSpPr>
          <p:nvPr>
            <p:ph type="dt" sz="half" idx="10"/>
          </p:nvPr>
        </p:nvSpPr>
        <p:spPr/>
        <p:txBody>
          <a:bodyPr/>
          <a:lstStyle/>
          <a:p>
            <a:fld id="{20B1DE37-8DBF-4BD1-897B-C643D3AE7595}" type="datetimeFigureOut">
              <a:rPr lang="de-DE" smtClean="0"/>
              <a:t>28.03.2022</a:t>
            </a:fld>
            <a:endParaRPr lang="de-DE"/>
          </a:p>
        </p:txBody>
      </p:sp>
      <p:sp>
        <p:nvSpPr>
          <p:cNvPr id="5" name="Fußzeilenplatzhalter 4">
            <a:extLst>
              <a:ext uri="{FF2B5EF4-FFF2-40B4-BE49-F238E27FC236}">
                <a16:creationId xmlns:a16="http://schemas.microsoft.com/office/drawing/2014/main" id="{85CC1A22-4C50-40C1-AAD1-25E642E9405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70C029-C6E0-46A2-B5C7-837C55BC0936}"/>
              </a:ext>
            </a:extLst>
          </p:cNvPr>
          <p:cNvSpPr>
            <a:spLocks noGrp="1"/>
          </p:cNvSpPr>
          <p:nvPr>
            <p:ph type="sldNum" sz="quarter" idx="12"/>
          </p:nvPr>
        </p:nvSpPr>
        <p:spPr/>
        <p:txBody>
          <a:bodyPr/>
          <a:lstStyle/>
          <a:p>
            <a:fld id="{F51D695E-FE91-48E5-BE7E-793937C36D29}" type="slidenum">
              <a:rPr lang="de-DE" smtClean="0"/>
              <a:t>‹Nr.›</a:t>
            </a:fld>
            <a:endParaRPr lang="de-DE"/>
          </a:p>
        </p:txBody>
      </p:sp>
    </p:spTree>
    <p:extLst>
      <p:ext uri="{BB962C8B-B14F-4D97-AF65-F5344CB8AC3E}">
        <p14:creationId xmlns:p14="http://schemas.microsoft.com/office/powerpoint/2010/main" val="3985302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folie mit Bild - Intern">
    <p:spTree>
      <p:nvGrpSpPr>
        <p:cNvPr id="1" name=""/>
        <p:cNvGrpSpPr/>
        <p:nvPr/>
      </p:nvGrpSpPr>
      <p:grpSpPr>
        <a:xfrm>
          <a:off x="0" y="0"/>
          <a:ext cx="0" cy="0"/>
          <a:chOff x="0" y="0"/>
          <a:chExt cx="0" cy="0"/>
        </a:xfrm>
      </p:grpSpPr>
      <p:pic>
        <p:nvPicPr>
          <p:cNvPr id="12" name="Grafik 3" descr="Roter Farbverlauf mit dem Signet der BA." title="Headergrafik"/>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99" y="90000"/>
            <a:ext cx="12149999" cy="338347"/>
          </a:xfrm>
          <a:prstGeom prst="rect">
            <a:avLst/>
          </a:prstGeom>
        </p:spPr>
      </p:pic>
      <p:sp>
        <p:nvSpPr>
          <p:cNvPr id="10" name="Textplatzhalter 5" descr="Platzhalter für Thema/Version/Datum." title="Platzhalter Textfeld"/>
          <p:cNvSpPr>
            <a:spLocks noGrp="1"/>
          </p:cNvSpPr>
          <p:nvPr>
            <p:ph type="body" sz="quarter" idx="14" hasCustomPrompt="1"/>
          </p:nvPr>
        </p:nvSpPr>
        <p:spPr>
          <a:xfrm>
            <a:off x="360000" y="136603"/>
            <a:ext cx="9900000" cy="247133"/>
          </a:xfrm>
          <a:prstGeom prst="rect">
            <a:avLst/>
          </a:prstGeom>
        </p:spPr>
        <p:txBody>
          <a:bodyPr lIns="0" tIns="0" rIns="0" bIns="0" anchor="ctr" anchorCtr="0">
            <a:noAutofit/>
          </a:bodyPr>
          <a:lstStyle>
            <a:lvl1pPr marL="0" indent="0">
              <a:buNone/>
              <a:defRPr sz="1500">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a:t>Optional: Thema / Version / Datum</a:t>
            </a:r>
          </a:p>
        </p:txBody>
      </p:sp>
      <p:sp>
        <p:nvSpPr>
          <p:cNvPr id="8" name="Rechteck 7" descr="Grauer Farbverlauf" title="Hintergrundfläche"/>
          <p:cNvSpPr/>
          <p:nvPr userDrawn="1"/>
        </p:nvSpPr>
        <p:spPr>
          <a:xfrm>
            <a:off x="10911600" y="146973"/>
            <a:ext cx="1180800" cy="230412"/>
          </a:xfrm>
          <a:prstGeom prst="rect">
            <a:avLst/>
          </a:prstGeom>
          <a:gradFill flip="none" rotWithShape="1">
            <a:gsLst>
              <a:gs pos="0">
                <a:schemeClr val="bg1">
                  <a:lumMod val="75000"/>
                </a:schemeClr>
              </a:gs>
              <a:gs pos="50000">
                <a:schemeClr val="bg1">
                  <a:lumMod val="97000"/>
                </a:schemeClr>
              </a:gs>
              <a:gs pos="100000">
                <a:schemeClr val="bg1">
                  <a:lumMod val="75000"/>
                </a:schemeClr>
              </a:gs>
            </a:gsLst>
            <a:path path="circle">
              <a:fillToRect l="100000" t="100000"/>
            </a:path>
            <a:tileRect r="-100000" b="-100000"/>
          </a:gradFill>
          <a:ln w="20955">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sz="2151" dirty="0"/>
          </a:p>
        </p:txBody>
      </p:sp>
      <p:sp>
        <p:nvSpPr>
          <p:cNvPr id="9" name="Textfeld 8" descr="Intern" title="Textfeld"/>
          <p:cNvSpPr txBox="1"/>
          <p:nvPr userDrawn="1"/>
        </p:nvSpPr>
        <p:spPr>
          <a:xfrm>
            <a:off x="10911600" y="107685"/>
            <a:ext cx="1256400" cy="308988"/>
          </a:xfrm>
          <a:prstGeom prst="rect">
            <a:avLst/>
          </a:prstGeom>
          <a:noFill/>
        </p:spPr>
        <p:txBody>
          <a:bodyPr wrap="square" rtlCol="0">
            <a:spAutoFit/>
          </a:bodyPr>
          <a:lstStyle/>
          <a:p>
            <a:pPr algn="ctr"/>
            <a:r>
              <a:rPr lang="de-DE" sz="1400" b="1" spc="300" baseline="0" dirty="0">
                <a:solidFill>
                  <a:schemeClr val="tx2"/>
                </a:solidFill>
              </a:rPr>
              <a:t>INTERN</a:t>
            </a:r>
          </a:p>
        </p:txBody>
      </p:sp>
      <p:sp>
        <p:nvSpPr>
          <p:cNvPr id="24" name="Bildplatzhalter 31" descr="Platzhalter für ein Bild." title="Bildplatzhalter"/>
          <p:cNvSpPr>
            <a:spLocks noGrp="1"/>
          </p:cNvSpPr>
          <p:nvPr userDrawn="1">
            <p:ph type="pic" sz="quarter" idx="11" hasCustomPrompt="1"/>
          </p:nvPr>
        </p:nvSpPr>
        <p:spPr>
          <a:xfrm>
            <a:off x="90000" y="457200"/>
            <a:ext cx="12150000" cy="5634000"/>
          </a:xfrm>
          <a:prstGeom prst="rect">
            <a:avLst/>
          </a:prstGeom>
        </p:spPr>
        <p:txBody>
          <a:bodyPr>
            <a:normAutofit/>
          </a:bodyPr>
          <a:lstStyle>
            <a:lvl1pPr marL="0" indent="0">
              <a:buNone/>
              <a:defRPr sz="1200" baseline="0"/>
            </a:lvl1pPr>
          </a:lstStyle>
          <a:p>
            <a:r>
              <a:rPr lang="de-DE" dirty="0"/>
              <a:t>Bild einfügen</a:t>
            </a:r>
          </a:p>
          <a:p>
            <a:endParaRPr lang="de-DE" dirty="0"/>
          </a:p>
        </p:txBody>
      </p:sp>
      <p:sp>
        <p:nvSpPr>
          <p:cNvPr id="26" name="Titel 6" descr="Platzhalter für den Folientitel." title="Titelplatzhalter"/>
          <p:cNvSpPr>
            <a:spLocks noGrp="1"/>
          </p:cNvSpPr>
          <p:nvPr userDrawn="1">
            <p:ph type="title" hasCustomPrompt="1"/>
          </p:nvPr>
        </p:nvSpPr>
        <p:spPr>
          <a:xfrm>
            <a:off x="90000" y="1983600"/>
            <a:ext cx="4140000" cy="1748510"/>
          </a:xfrm>
          <a:prstGeom prst="round1Rect">
            <a:avLst>
              <a:gd name="adj" fmla="val 13747"/>
            </a:avLst>
          </a:prstGeom>
          <a:solidFill>
            <a:schemeClr val="bg1">
              <a:alpha val="75000"/>
            </a:schemeClr>
          </a:solidFill>
        </p:spPr>
        <p:txBody>
          <a:bodyPr wrap="square" lIns="270000" tIns="180000" rIns="270000" bIns="180000" anchor="t" anchorCtr="0">
            <a:spAutoFit/>
          </a:bodyPr>
          <a:lstStyle>
            <a:lvl1pPr marL="0" marR="0" indent="0" algn="l" defTabSz="914400" rtl="0" eaLnBrk="1" fontAlgn="auto" latinLnBrk="0" hangingPunct="1">
              <a:lnSpc>
                <a:spcPct val="100000"/>
              </a:lnSpc>
              <a:spcBef>
                <a:spcPct val="0"/>
              </a:spcBef>
              <a:spcAft>
                <a:spcPts val="0"/>
              </a:spcAft>
              <a:buClrTx/>
              <a:buSzTx/>
              <a:buFontTx/>
              <a:buNone/>
              <a:tabLst/>
              <a:defRPr sz="3000" baseline="0">
                <a:solidFill>
                  <a:schemeClr val="tx1"/>
                </a:solidFill>
              </a:defRPr>
            </a:lvl1pPr>
          </a:lstStyle>
          <a:p>
            <a:r>
              <a:rPr lang="de-DE" dirty="0"/>
              <a:t>Hier steht der Titel Ihrer Präsentation. In drei Zeilen</a:t>
            </a:r>
          </a:p>
        </p:txBody>
      </p:sp>
      <p:sp>
        <p:nvSpPr>
          <p:cNvPr id="27" name="Textplatzhalter 2" descr="Platzhalter für eine Subheadline." title="Subheadlineplatzhalter"/>
          <p:cNvSpPr>
            <a:spLocks noGrp="1"/>
          </p:cNvSpPr>
          <p:nvPr userDrawn="1">
            <p:ph type="body" sz="quarter" idx="16" hasCustomPrompt="1"/>
          </p:nvPr>
        </p:nvSpPr>
        <p:spPr>
          <a:xfrm>
            <a:off x="90000" y="3733200"/>
            <a:ext cx="4140000" cy="808459"/>
          </a:xfrm>
          <a:prstGeom prst="rect">
            <a:avLst/>
          </a:prstGeom>
          <a:solidFill>
            <a:schemeClr val="bg1">
              <a:alpha val="75000"/>
            </a:schemeClr>
          </a:solidFill>
        </p:spPr>
        <p:txBody>
          <a:bodyPr wrap="square" lIns="270000" tIns="72000" rIns="270000" bIns="180000">
            <a:spAutoFit/>
          </a:bodyPr>
          <a:lstStyle>
            <a:lvl1pPr marL="0" indent="0">
              <a:buNone/>
              <a:defRPr sz="1800" baseline="0"/>
            </a:lvl1pPr>
          </a:lstStyle>
          <a:p>
            <a:pPr lvl="0"/>
            <a:r>
              <a:rPr lang="de-DE" dirty="0" err="1"/>
              <a:t>Subline</a:t>
            </a:r>
            <a:r>
              <a:rPr lang="de-DE" dirty="0"/>
              <a:t> nutzbar für zusätzliche Informationen.</a:t>
            </a:r>
          </a:p>
        </p:txBody>
      </p:sp>
      <p:sp>
        <p:nvSpPr>
          <p:cNvPr id="30" name="Bildplatzhalter 28" descr="Dienststellenlogo." title="Dienststellenlogo"/>
          <p:cNvSpPr>
            <a:spLocks noGrp="1"/>
          </p:cNvSpPr>
          <p:nvPr userDrawn="1">
            <p:ph type="pic" sz="quarter" idx="18" hasCustomPrompt="1"/>
          </p:nvPr>
        </p:nvSpPr>
        <p:spPr>
          <a:xfrm>
            <a:off x="90001" y="6206127"/>
            <a:ext cx="1558800" cy="590400"/>
          </a:xfrm>
          <a:prstGeom prst="rect">
            <a:avLst/>
          </a:prstGeom>
        </p:spPr>
        <p:txBody>
          <a:bodyPr>
            <a:noAutofit/>
          </a:bodyPr>
          <a:lstStyle>
            <a:lvl1pPr marL="0" indent="0">
              <a:buNone/>
              <a:defRPr sz="1200" baseline="0"/>
            </a:lvl1pPr>
          </a:lstStyle>
          <a:p>
            <a:r>
              <a:rPr lang="de-DE" dirty="0"/>
              <a:t>Agenturlogo einfügen</a:t>
            </a:r>
          </a:p>
        </p:txBody>
      </p:sp>
    </p:spTree>
    <p:extLst>
      <p:ext uri="{BB962C8B-B14F-4D97-AF65-F5344CB8AC3E}">
        <p14:creationId xmlns:p14="http://schemas.microsoft.com/office/powerpoint/2010/main" val="15049336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E7D468-EE3B-4235-9B1D-26579E09FCB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009D48EC-FE47-49E4-9E93-2177AFF68ACB}"/>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C390DD9-0438-4FE6-831A-22A94F0660C6}"/>
              </a:ext>
            </a:extLst>
          </p:cNvPr>
          <p:cNvSpPr>
            <a:spLocks noGrp="1"/>
          </p:cNvSpPr>
          <p:nvPr>
            <p:ph type="dt" sz="half" idx="10"/>
          </p:nvPr>
        </p:nvSpPr>
        <p:spPr/>
        <p:txBody>
          <a:bodyPr/>
          <a:lstStyle/>
          <a:p>
            <a:fld id="{20B1DE37-8DBF-4BD1-897B-C643D3AE7595}" type="datetimeFigureOut">
              <a:rPr lang="de-DE" smtClean="0"/>
              <a:t>28.03.2022</a:t>
            </a:fld>
            <a:endParaRPr lang="de-DE"/>
          </a:p>
        </p:txBody>
      </p:sp>
      <p:sp>
        <p:nvSpPr>
          <p:cNvPr id="5" name="Fußzeilenplatzhalter 4">
            <a:extLst>
              <a:ext uri="{FF2B5EF4-FFF2-40B4-BE49-F238E27FC236}">
                <a16:creationId xmlns:a16="http://schemas.microsoft.com/office/drawing/2014/main" id="{860866FB-69D5-407A-89D2-C653245A658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9C3BEC7-DBB3-4FB2-B02C-487677EA270F}"/>
              </a:ext>
            </a:extLst>
          </p:cNvPr>
          <p:cNvSpPr>
            <a:spLocks noGrp="1"/>
          </p:cNvSpPr>
          <p:nvPr>
            <p:ph type="sldNum" sz="quarter" idx="12"/>
          </p:nvPr>
        </p:nvSpPr>
        <p:spPr/>
        <p:txBody>
          <a:bodyPr/>
          <a:lstStyle/>
          <a:p>
            <a:fld id="{F51D695E-FE91-48E5-BE7E-793937C36D29}" type="slidenum">
              <a:rPr lang="de-DE" smtClean="0"/>
              <a:t>‹Nr.›</a:t>
            </a:fld>
            <a:endParaRPr lang="de-DE"/>
          </a:p>
        </p:txBody>
      </p:sp>
    </p:spTree>
    <p:extLst>
      <p:ext uri="{BB962C8B-B14F-4D97-AF65-F5344CB8AC3E}">
        <p14:creationId xmlns:p14="http://schemas.microsoft.com/office/powerpoint/2010/main" val="39616511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8F99C7-F86E-41C0-8161-B5EC61CEEFBB}"/>
              </a:ext>
            </a:extLst>
          </p:cNvPr>
          <p:cNvSpPr>
            <a:spLocks noGrp="1"/>
          </p:cNvSpPr>
          <p:nvPr>
            <p:ph type="title"/>
          </p:nvPr>
        </p:nvSpPr>
        <p:spPr>
          <a:xfrm>
            <a:off x="835025" y="1716088"/>
            <a:ext cx="10556875" cy="2863850"/>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BA92448-F15E-4CB7-91E7-5D39F7F948A8}"/>
              </a:ext>
            </a:extLst>
          </p:cNvPr>
          <p:cNvSpPr>
            <a:spLocks noGrp="1"/>
          </p:cNvSpPr>
          <p:nvPr>
            <p:ph type="body" idx="1"/>
          </p:nvPr>
        </p:nvSpPr>
        <p:spPr>
          <a:xfrm>
            <a:off x="835025" y="4606925"/>
            <a:ext cx="10556875" cy="1506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5864BD64-122B-48F8-A629-DA9E9D13B865}"/>
              </a:ext>
            </a:extLst>
          </p:cNvPr>
          <p:cNvSpPr>
            <a:spLocks noGrp="1"/>
          </p:cNvSpPr>
          <p:nvPr>
            <p:ph type="dt" sz="half" idx="10"/>
          </p:nvPr>
        </p:nvSpPr>
        <p:spPr/>
        <p:txBody>
          <a:bodyPr/>
          <a:lstStyle/>
          <a:p>
            <a:fld id="{20B1DE37-8DBF-4BD1-897B-C643D3AE7595}" type="datetimeFigureOut">
              <a:rPr lang="de-DE" smtClean="0"/>
              <a:t>28.03.2022</a:t>
            </a:fld>
            <a:endParaRPr lang="de-DE"/>
          </a:p>
        </p:txBody>
      </p:sp>
      <p:sp>
        <p:nvSpPr>
          <p:cNvPr id="5" name="Fußzeilenplatzhalter 4">
            <a:extLst>
              <a:ext uri="{FF2B5EF4-FFF2-40B4-BE49-F238E27FC236}">
                <a16:creationId xmlns:a16="http://schemas.microsoft.com/office/drawing/2014/main" id="{417B34F4-4D4D-4E8B-94F0-DAE8AB10F63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66E9E09-7C0A-49F0-A43F-D0DF5D5DA1F8}"/>
              </a:ext>
            </a:extLst>
          </p:cNvPr>
          <p:cNvSpPr>
            <a:spLocks noGrp="1"/>
          </p:cNvSpPr>
          <p:nvPr>
            <p:ph type="sldNum" sz="quarter" idx="12"/>
          </p:nvPr>
        </p:nvSpPr>
        <p:spPr/>
        <p:txBody>
          <a:bodyPr/>
          <a:lstStyle/>
          <a:p>
            <a:fld id="{F51D695E-FE91-48E5-BE7E-793937C36D29}" type="slidenum">
              <a:rPr lang="de-DE" smtClean="0"/>
              <a:t>‹Nr.›</a:t>
            </a:fld>
            <a:endParaRPr lang="de-DE"/>
          </a:p>
        </p:txBody>
      </p:sp>
    </p:spTree>
    <p:extLst>
      <p:ext uri="{BB962C8B-B14F-4D97-AF65-F5344CB8AC3E}">
        <p14:creationId xmlns:p14="http://schemas.microsoft.com/office/powerpoint/2010/main" val="1842246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0F1B00-7F10-416D-AC41-74C016AA01D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A4C85F94-4BF7-4D65-9F47-06647D8AAED8}"/>
              </a:ext>
            </a:extLst>
          </p:cNvPr>
          <p:cNvSpPr>
            <a:spLocks noGrp="1"/>
          </p:cNvSpPr>
          <p:nvPr>
            <p:ph sz="half" idx="1"/>
          </p:nvPr>
        </p:nvSpPr>
        <p:spPr>
          <a:xfrm>
            <a:off x="841375" y="1833563"/>
            <a:ext cx="5202238" cy="436721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788D9BC2-CC97-47C5-A83B-25F9477DCA5D}"/>
              </a:ext>
            </a:extLst>
          </p:cNvPr>
          <p:cNvSpPr>
            <a:spLocks noGrp="1"/>
          </p:cNvSpPr>
          <p:nvPr>
            <p:ph sz="half" idx="2"/>
          </p:nvPr>
        </p:nvSpPr>
        <p:spPr>
          <a:xfrm>
            <a:off x="6196013" y="1833563"/>
            <a:ext cx="5202237" cy="436721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219FF009-00F4-4607-831B-CA97AF32BF8D}"/>
              </a:ext>
            </a:extLst>
          </p:cNvPr>
          <p:cNvSpPr>
            <a:spLocks noGrp="1"/>
          </p:cNvSpPr>
          <p:nvPr>
            <p:ph type="dt" sz="half" idx="10"/>
          </p:nvPr>
        </p:nvSpPr>
        <p:spPr/>
        <p:txBody>
          <a:bodyPr/>
          <a:lstStyle/>
          <a:p>
            <a:fld id="{20B1DE37-8DBF-4BD1-897B-C643D3AE7595}" type="datetimeFigureOut">
              <a:rPr lang="de-DE" smtClean="0"/>
              <a:t>28.03.2022</a:t>
            </a:fld>
            <a:endParaRPr lang="de-DE"/>
          </a:p>
        </p:txBody>
      </p:sp>
      <p:sp>
        <p:nvSpPr>
          <p:cNvPr id="6" name="Fußzeilenplatzhalter 5">
            <a:extLst>
              <a:ext uri="{FF2B5EF4-FFF2-40B4-BE49-F238E27FC236}">
                <a16:creationId xmlns:a16="http://schemas.microsoft.com/office/drawing/2014/main" id="{3BE41BF4-CC13-45E7-8E02-F425A74931C7}"/>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330BF33-C601-404F-BBC8-FD10CF70644B}"/>
              </a:ext>
            </a:extLst>
          </p:cNvPr>
          <p:cNvSpPr>
            <a:spLocks noGrp="1"/>
          </p:cNvSpPr>
          <p:nvPr>
            <p:ph type="sldNum" sz="quarter" idx="12"/>
          </p:nvPr>
        </p:nvSpPr>
        <p:spPr/>
        <p:txBody>
          <a:bodyPr/>
          <a:lstStyle/>
          <a:p>
            <a:fld id="{F51D695E-FE91-48E5-BE7E-793937C36D29}" type="slidenum">
              <a:rPr lang="de-DE" smtClean="0"/>
              <a:t>‹Nr.›</a:t>
            </a:fld>
            <a:endParaRPr lang="de-DE"/>
          </a:p>
        </p:txBody>
      </p:sp>
    </p:spTree>
    <p:extLst>
      <p:ext uri="{BB962C8B-B14F-4D97-AF65-F5344CB8AC3E}">
        <p14:creationId xmlns:p14="http://schemas.microsoft.com/office/powerpoint/2010/main" val="21431230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8235AC-3480-4C73-9BF2-814596CDA341}"/>
              </a:ext>
            </a:extLst>
          </p:cNvPr>
          <p:cNvSpPr>
            <a:spLocks noGrp="1"/>
          </p:cNvSpPr>
          <p:nvPr>
            <p:ph type="title"/>
          </p:nvPr>
        </p:nvSpPr>
        <p:spPr>
          <a:xfrm>
            <a:off x="842963" y="366713"/>
            <a:ext cx="10556875" cy="1330325"/>
          </a:xfrm>
        </p:spPr>
        <p:txBody>
          <a:bodyPr/>
          <a:lstStyle/>
          <a:p>
            <a:r>
              <a:rPr lang="de-DE"/>
              <a:t>Mastertitelformat bearbeiten</a:t>
            </a:r>
          </a:p>
        </p:txBody>
      </p:sp>
      <p:sp>
        <p:nvSpPr>
          <p:cNvPr id="3" name="Textplatzhalter 2">
            <a:extLst>
              <a:ext uri="{FF2B5EF4-FFF2-40B4-BE49-F238E27FC236}">
                <a16:creationId xmlns:a16="http://schemas.microsoft.com/office/drawing/2014/main" id="{B478224E-1591-4AA5-9F14-AD3A99264731}"/>
              </a:ext>
            </a:extLst>
          </p:cNvPr>
          <p:cNvSpPr>
            <a:spLocks noGrp="1"/>
          </p:cNvSpPr>
          <p:nvPr>
            <p:ph type="body" idx="1"/>
          </p:nvPr>
        </p:nvSpPr>
        <p:spPr>
          <a:xfrm>
            <a:off x="842963" y="1687513"/>
            <a:ext cx="5178425" cy="827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E9BF38AC-4987-4AC0-B9C2-118A9FB2CB12}"/>
              </a:ext>
            </a:extLst>
          </p:cNvPr>
          <p:cNvSpPr>
            <a:spLocks noGrp="1"/>
          </p:cNvSpPr>
          <p:nvPr>
            <p:ph sz="half" idx="2"/>
          </p:nvPr>
        </p:nvSpPr>
        <p:spPr>
          <a:xfrm>
            <a:off x="842963" y="2514600"/>
            <a:ext cx="5178425" cy="369887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32A7BA2F-AF6C-4417-86E7-83FFBA71E7BE}"/>
              </a:ext>
            </a:extLst>
          </p:cNvPr>
          <p:cNvSpPr>
            <a:spLocks noGrp="1"/>
          </p:cNvSpPr>
          <p:nvPr>
            <p:ph type="body" sz="quarter" idx="3"/>
          </p:nvPr>
        </p:nvSpPr>
        <p:spPr>
          <a:xfrm>
            <a:off x="6196013" y="1687513"/>
            <a:ext cx="5203825" cy="827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07A0F167-E9CC-439C-BB84-E1541A6C4E73}"/>
              </a:ext>
            </a:extLst>
          </p:cNvPr>
          <p:cNvSpPr>
            <a:spLocks noGrp="1"/>
          </p:cNvSpPr>
          <p:nvPr>
            <p:ph sz="quarter" idx="4"/>
          </p:nvPr>
        </p:nvSpPr>
        <p:spPr>
          <a:xfrm>
            <a:off x="6196013" y="2514600"/>
            <a:ext cx="5203825" cy="369887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F30235D5-EA7C-40FC-8E45-5B77DF6A564B}"/>
              </a:ext>
            </a:extLst>
          </p:cNvPr>
          <p:cNvSpPr>
            <a:spLocks noGrp="1"/>
          </p:cNvSpPr>
          <p:nvPr>
            <p:ph type="dt" sz="half" idx="10"/>
          </p:nvPr>
        </p:nvSpPr>
        <p:spPr/>
        <p:txBody>
          <a:bodyPr/>
          <a:lstStyle/>
          <a:p>
            <a:fld id="{20B1DE37-8DBF-4BD1-897B-C643D3AE7595}" type="datetimeFigureOut">
              <a:rPr lang="de-DE" smtClean="0"/>
              <a:t>28.03.2022</a:t>
            </a:fld>
            <a:endParaRPr lang="de-DE"/>
          </a:p>
        </p:txBody>
      </p:sp>
      <p:sp>
        <p:nvSpPr>
          <p:cNvPr id="8" name="Fußzeilenplatzhalter 7">
            <a:extLst>
              <a:ext uri="{FF2B5EF4-FFF2-40B4-BE49-F238E27FC236}">
                <a16:creationId xmlns:a16="http://schemas.microsoft.com/office/drawing/2014/main" id="{CF832765-CF63-4E11-90C8-C13FBF4F1A05}"/>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49B2C234-E3BF-441A-8D41-A64AB5EEF408}"/>
              </a:ext>
            </a:extLst>
          </p:cNvPr>
          <p:cNvSpPr>
            <a:spLocks noGrp="1"/>
          </p:cNvSpPr>
          <p:nvPr>
            <p:ph type="sldNum" sz="quarter" idx="12"/>
          </p:nvPr>
        </p:nvSpPr>
        <p:spPr/>
        <p:txBody>
          <a:bodyPr/>
          <a:lstStyle/>
          <a:p>
            <a:fld id="{F51D695E-FE91-48E5-BE7E-793937C36D29}" type="slidenum">
              <a:rPr lang="de-DE" smtClean="0"/>
              <a:t>‹Nr.›</a:t>
            </a:fld>
            <a:endParaRPr lang="de-DE"/>
          </a:p>
        </p:txBody>
      </p:sp>
    </p:spTree>
    <p:extLst>
      <p:ext uri="{BB962C8B-B14F-4D97-AF65-F5344CB8AC3E}">
        <p14:creationId xmlns:p14="http://schemas.microsoft.com/office/powerpoint/2010/main" val="9417450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B6F643-870D-4BEC-88C5-7354FF05222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F87D8376-60FD-4D81-BD48-A5F5282B4D68}"/>
              </a:ext>
            </a:extLst>
          </p:cNvPr>
          <p:cNvSpPr>
            <a:spLocks noGrp="1"/>
          </p:cNvSpPr>
          <p:nvPr>
            <p:ph type="dt" sz="half" idx="10"/>
          </p:nvPr>
        </p:nvSpPr>
        <p:spPr/>
        <p:txBody>
          <a:bodyPr/>
          <a:lstStyle/>
          <a:p>
            <a:fld id="{20B1DE37-8DBF-4BD1-897B-C643D3AE7595}" type="datetimeFigureOut">
              <a:rPr lang="de-DE" smtClean="0"/>
              <a:t>28.03.2022</a:t>
            </a:fld>
            <a:endParaRPr lang="de-DE"/>
          </a:p>
        </p:txBody>
      </p:sp>
      <p:sp>
        <p:nvSpPr>
          <p:cNvPr id="4" name="Fußzeilenplatzhalter 3">
            <a:extLst>
              <a:ext uri="{FF2B5EF4-FFF2-40B4-BE49-F238E27FC236}">
                <a16:creationId xmlns:a16="http://schemas.microsoft.com/office/drawing/2014/main" id="{AA77B554-0ED4-48C7-AA66-0F29FC8E96E0}"/>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24EACBAD-B222-4F36-9686-E19D0568DF5E}"/>
              </a:ext>
            </a:extLst>
          </p:cNvPr>
          <p:cNvSpPr>
            <a:spLocks noGrp="1"/>
          </p:cNvSpPr>
          <p:nvPr>
            <p:ph type="sldNum" sz="quarter" idx="12"/>
          </p:nvPr>
        </p:nvSpPr>
        <p:spPr/>
        <p:txBody>
          <a:bodyPr/>
          <a:lstStyle/>
          <a:p>
            <a:fld id="{F51D695E-FE91-48E5-BE7E-793937C36D29}" type="slidenum">
              <a:rPr lang="de-DE" smtClean="0"/>
              <a:t>‹Nr.›</a:t>
            </a:fld>
            <a:endParaRPr lang="de-DE"/>
          </a:p>
        </p:txBody>
      </p:sp>
    </p:spTree>
    <p:extLst>
      <p:ext uri="{BB962C8B-B14F-4D97-AF65-F5344CB8AC3E}">
        <p14:creationId xmlns:p14="http://schemas.microsoft.com/office/powerpoint/2010/main" val="9045017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E6D939AD-FCDB-45C0-A864-0147FEB805AA}"/>
              </a:ext>
            </a:extLst>
          </p:cNvPr>
          <p:cNvSpPr>
            <a:spLocks noGrp="1"/>
          </p:cNvSpPr>
          <p:nvPr>
            <p:ph type="dt" sz="half" idx="10"/>
          </p:nvPr>
        </p:nvSpPr>
        <p:spPr/>
        <p:txBody>
          <a:bodyPr/>
          <a:lstStyle/>
          <a:p>
            <a:fld id="{20B1DE37-8DBF-4BD1-897B-C643D3AE7595}" type="datetimeFigureOut">
              <a:rPr lang="de-DE" smtClean="0"/>
              <a:t>28.03.2022</a:t>
            </a:fld>
            <a:endParaRPr lang="de-DE"/>
          </a:p>
        </p:txBody>
      </p:sp>
      <p:sp>
        <p:nvSpPr>
          <p:cNvPr id="3" name="Fußzeilenplatzhalter 2">
            <a:extLst>
              <a:ext uri="{FF2B5EF4-FFF2-40B4-BE49-F238E27FC236}">
                <a16:creationId xmlns:a16="http://schemas.microsoft.com/office/drawing/2014/main" id="{595C5415-5F29-4113-8BCD-339342B6385E}"/>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8D830206-78DB-48D7-BF12-96A2FF758B9E}"/>
              </a:ext>
            </a:extLst>
          </p:cNvPr>
          <p:cNvSpPr>
            <a:spLocks noGrp="1"/>
          </p:cNvSpPr>
          <p:nvPr>
            <p:ph type="sldNum" sz="quarter" idx="12"/>
          </p:nvPr>
        </p:nvSpPr>
        <p:spPr/>
        <p:txBody>
          <a:bodyPr/>
          <a:lstStyle/>
          <a:p>
            <a:fld id="{F51D695E-FE91-48E5-BE7E-793937C36D29}" type="slidenum">
              <a:rPr lang="de-DE" smtClean="0"/>
              <a:t>‹Nr.›</a:t>
            </a:fld>
            <a:endParaRPr lang="de-DE"/>
          </a:p>
        </p:txBody>
      </p:sp>
    </p:spTree>
    <p:extLst>
      <p:ext uri="{BB962C8B-B14F-4D97-AF65-F5344CB8AC3E}">
        <p14:creationId xmlns:p14="http://schemas.microsoft.com/office/powerpoint/2010/main" val="15149062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4C130D-A9B1-4E5F-9FB9-1087E6A53ADC}"/>
              </a:ext>
            </a:extLst>
          </p:cNvPr>
          <p:cNvSpPr>
            <a:spLocks noGrp="1"/>
          </p:cNvSpPr>
          <p:nvPr>
            <p:ph type="title"/>
          </p:nvPr>
        </p:nvSpPr>
        <p:spPr>
          <a:xfrm>
            <a:off x="842963" y="458788"/>
            <a:ext cx="3948112" cy="160655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8269BE6E-BE79-4FBB-9ADB-26F1BD58983A}"/>
              </a:ext>
            </a:extLst>
          </p:cNvPr>
          <p:cNvSpPr>
            <a:spLocks noGrp="1"/>
          </p:cNvSpPr>
          <p:nvPr>
            <p:ph idx="1"/>
          </p:nvPr>
        </p:nvSpPr>
        <p:spPr>
          <a:xfrm>
            <a:off x="5203825" y="990600"/>
            <a:ext cx="6196013" cy="48942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B666BF26-48E6-4F9D-8257-06BCB3FF060C}"/>
              </a:ext>
            </a:extLst>
          </p:cNvPr>
          <p:cNvSpPr>
            <a:spLocks noGrp="1"/>
          </p:cNvSpPr>
          <p:nvPr>
            <p:ph type="body" sz="half" idx="2"/>
          </p:nvPr>
        </p:nvSpPr>
        <p:spPr>
          <a:xfrm>
            <a:off x="842963" y="2065338"/>
            <a:ext cx="3948112" cy="382746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7540984-27EE-4766-BA27-4D239D63C9E8}"/>
              </a:ext>
            </a:extLst>
          </p:cNvPr>
          <p:cNvSpPr>
            <a:spLocks noGrp="1"/>
          </p:cNvSpPr>
          <p:nvPr>
            <p:ph type="dt" sz="half" idx="10"/>
          </p:nvPr>
        </p:nvSpPr>
        <p:spPr/>
        <p:txBody>
          <a:bodyPr/>
          <a:lstStyle/>
          <a:p>
            <a:fld id="{20B1DE37-8DBF-4BD1-897B-C643D3AE7595}" type="datetimeFigureOut">
              <a:rPr lang="de-DE" smtClean="0"/>
              <a:t>28.03.2022</a:t>
            </a:fld>
            <a:endParaRPr lang="de-DE"/>
          </a:p>
        </p:txBody>
      </p:sp>
      <p:sp>
        <p:nvSpPr>
          <p:cNvPr id="6" name="Fußzeilenplatzhalter 5">
            <a:extLst>
              <a:ext uri="{FF2B5EF4-FFF2-40B4-BE49-F238E27FC236}">
                <a16:creationId xmlns:a16="http://schemas.microsoft.com/office/drawing/2014/main" id="{E26656DE-3A9D-4A88-826A-55B54250517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4C5BE7A-10B0-439A-86C2-CF420BF74931}"/>
              </a:ext>
            </a:extLst>
          </p:cNvPr>
          <p:cNvSpPr>
            <a:spLocks noGrp="1"/>
          </p:cNvSpPr>
          <p:nvPr>
            <p:ph type="sldNum" sz="quarter" idx="12"/>
          </p:nvPr>
        </p:nvSpPr>
        <p:spPr/>
        <p:txBody>
          <a:bodyPr/>
          <a:lstStyle/>
          <a:p>
            <a:fld id="{F51D695E-FE91-48E5-BE7E-793937C36D29}" type="slidenum">
              <a:rPr lang="de-DE" smtClean="0"/>
              <a:t>‹Nr.›</a:t>
            </a:fld>
            <a:endParaRPr lang="de-DE"/>
          </a:p>
        </p:txBody>
      </p:sp>
    </p:spTree>
    <p:extLst>
      <p:ext uri="{BB962C8B-B14F-4D97-AF65-F5344CB8AC3E}">
        <p14:creationId xmlns:p14="http://schemas.microsoft.com/office/powerpoint/2010/main" val="3901395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54D514-F0DD-4174-988C-5CAB9188013D}"/>
              </a:ext>
            </a:extLst>
          </p:cNvPr>
          <p:cNvSpPr>
            <a:spLocks noGrp="1"/>
          </p:cNvSpPr>
          <p:nvPr>
            <p:ph type="title"/>
          </p:nvPr>
        </p:nvSpPr>
        <p:spPr>
          <a:xfrm>
            <a:off x="842963" y="458788"/>
            <a:ext cx="3948112" cy="160655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AD62CDF-C229-42B7-B57A-B465637C4863}"/>
              </a:ext>
            </a:extLst>
          </p:cNvPr>
          <p:cNvSpPr>
            <a:spLocks noGrp="1"/>
          </p:cNvSpPr>
          <p:nvPr>
            <p:ph type="pic" idx="1"/>
          </p:nvPr>
        </p:nvSpPr>
        <p:spPr>
          <a:xfrm>
            <a:off x="5203825" y="990600"/>
            <a:ext cx="6196013" cy="48942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95561A67-6C19-4E2C-AB15-DF468C849411}"/>
              </a:ext>
            </a:extLst>
          </p:cNvPr>
          <p:cNvSpPr>
            <a:spLocks noGrp="1"/>
          </p:cNvSpPr>
          <p:nvPr>
            <p:ph type="body" sz="half" idx="2"/>
          </p:nvPr>
        </p:nvSpPr>
        <p:spPr>
          <a:xfrm>
            <a:off x="842963" y="2065338"/>
            <a:ext cx="3948112" cy="382746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EA20ABA-B63C-430B-B381-6FB562C1C6E9}"/>
              </a:ext>
            </a:extLst>
          </p:cNvPr>
          <p:cNvSpPr>
            <a:spLocks noGrp="1"/>
          </p:cNvSpPr>
          <p:nvPr>
            <p:ph type="dt" sz="half" idx="10"/>
          </p:nvPr>
        </p:nvSpPr>
        <p:spPr/>
        <p:txBody>
          <a:bodyPr/>
          <a:lstStyle/>
          <a:p>
            <a:fld id="{20B1DE37-8DBF-4BD1-897B-C643D3AE7595}" type="datetimeFigureOut">
              <a:rPr lang="de-DE" smtClean="0"/>
              <a:t>28.03.2022</a:t>
            </a:fld>
            <a:endParaRPr lang="de-DE"/>
          </a:p>
        </p:txBody>
      </p:sp>
      <p:sp>
        <p:nvSpPr>
          <p:cNvPr id="6" name="Fußzeilenplatzhalter 5">
            <a:extLst>
              <a:ext uri="{FF2B5EF4-FFF2-40B4-BE49-F238E27FC236}">
                <a16:creationId xmlns:a16="http://schemas.microsoft.com/office/drawing/2014/main" id="{8CCEBDBE-14AF-4F97-ABA6-C342A60A47A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F9C2F0B-1C83-45B9-A7C0-512540B719FC}"/>
              </a:ext>
            </a:extLst>
          </p:cNvPr>
          <p:cNvSpPr>
            <a:spLocks noGrp="1"/>
          </p:cNvSpPr>
          <p:nvPr>
            <p:ph type="sldNum" sz="quarter" idx="12"/>
          </p:nvPr>
        </p:nvSpPr>
        <p:spPr/>
        <p:txBody>
          <a:bodyPr/>
          <a:lstStyle/>
          <a:p>
            <a:fld id="{F51D695E-FE91-48E5-BE7E-793937C36D29}" type="slidenum">
              <a:rPr lang="de-DE" smtClean="0"/>
              <a:t>‹Nr.›</a:t>
            </a:fld>
            <a:endParaRPr lang="de-DE"/>
          </a:p>
        </p:txBody>
      </p:sp>
    </p:spTree>
    <p:extLst>
      <p:ext uri="{BB962C8B-B14F-4D97-AF65-F5344CB8AC3E}">
        <p14:creationId xmlns:p14="http://schemas.microsoft.com/office/powerpoint/2010/main" val="33718638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2018BD-1F9A-496C-92AD-73B9D5126C38}"/>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4EC253D-29F2-4C65-80EA-48496A47D378}"/>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564A372-6B54-49FD-81CF-C1A79E910A03}"/>
              </a:ext>
            </a:extLst>
          </p:cNvPr>
          <p:cNvSpPr>
            <a:spLocks noGrp="1"/>
          </p:cNvSpPr>
          <p:nvPr>
            <p:ph type="dt" sz="half" idx="10"/>
          </p:nvPr>
        </p:nvSpPr>
        <p:spPr/>
        <p:txBody>
          <a:bodyPr/>
          <a:lstStyle/>
          <a:p>
            <a:fld id="{20B1DE37-8DBF-4BD1-897B-C643D3AE7595}" type="datetimeFigureOut">
              <a:rPr lang="de-DE" smtClean="0"/>
              <a:t>28.03.2022</a:t>
            </a:fld>
            <a:endParaRPr lang="de-DE"/>
          </a:p>
        </p:txBody>
      </p:sp>
      <p:sp>
        <p:nvSpPr>
          <p:cNvPr id="5" name="Fußzeilenplatzhalter 4">
            <a:extLst>
              <a:ext uri="{FF2B5EF4-FFF2-40B4-BE49-F238E27FC236}">
                <a16:creationId xmlns:a16="http://schemas.microsoft.com/office/drawing/2014/main" id="{4DB6C78E-3E60-48B7-8925-245723301D7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48D27C2-9AD0-4A6A-A07B-43A91B7A3F3F}"/>
              </a:ext>
            </a:extLst>
          </p:cNvPr>
          <p:cNvSpPr>
            <a:spLocks noGrp="1"/>
          </p:cNvSpPr>
          <p:nvPr>
            <p:ph type="sldNum" sz="quarter" idx="12"/>
          </p:nvPr>
        </p:nvSpPr>
        <p:spPr/>
        <p:txBody>
          <a:bodyPr/>
          <a:lstStyle/>
          <a:p>
            <a:fld id="{F51D695E-FE91-48E5-BE7E-793937C36D29}" type="slidenum">
              <a:rPr lang="de-DE" smtClean="0"/>
              <a:t>‹Nr.›</a:t>
            </a:fld>
            <a:endParaRPr lang="de-DE"/>
          </a:p>
        </p:txBody>
      </p:sp>
    </p:spTree>
    <p:extLst>
      <p:ext uri="{BB962C8B-B14F-4D97-AF65-F5344CB8AC3E}">
        <p14:creationId xmlns:p14="http://schemas.microsoft.com/office/powerpoint/2010/main" val="3441232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7580ACCC-C66D-4763-8D71-CC1515E0BD8E}"/>
              </a:ext>
            </a:extLst>
          </p:cNvPr>
          <p:cNvSpPr>
            <a:spLocks noGrp="1"/>
          </p:cNvSpPr>
          <p:nvPr>
            <p:ph type="title" orient="vert"/>
          </p:nvPr>
        </p:nvSpPr>
        <p:spPr>
          <a:xfrm>
            <a:off x="8759825" y="366713"/>
            <a:ext cx="2638425" cy="5834062"/>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E36C1587-6E13-43C0-8D1A-8C8F10806AD8}"/>
              </a:ext>
            </a:extLst>
          </p:cNvPr>
          <p:cNvSpPr>
            <a:spLocks noGrp="1"/>
          </p:cNvSpPr>
          <p:nvPr>
            <p:ph type="body" orient="vert" idx="1"/>
          </p:nvPr>
        </p:nvSpPr>
        <p:spPr>
          <a:xfrm>
            <a:off x="841375" y="366713"/>
            <a:ext cx="7766050" cy="5834062"/>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27C0331-63A1-4ADB-8FC7-A6CAE4493CAA}"/>
              </a:ext>
            </a:extLst>
          </p:cNvPr>
          <p:cNvSpPr>
            <a:spLocks noGrp="1"/>
          </p:cNvSpPr>
          <p:nvPr>
            <p:ph type="dt" sz="half" idx="10"/>
          </p:nvPr>
        </p:nvSpPr>
        <p:spPr/>
        <p:txBody>
          <a:bodyPr/>
          <a:lstStyle/>
          <a:p>
            <a:fld id="{20B1DE37-8DBF-4BD1-897B-C643D3AE7595}" type="datetimeFigureOut">
              <a:rPr lang="de-DE" smtClean="0"/>
              <a:t>28.03.2022</a:t>
            </a:fld>
            <a:endParaRPr lang="de-DE"/>
          </a:p>
        </p:txBody>
      </p:sp>
      <p:sp>
        <p:nvSpPr>
          <p:cNvPr id="5" name="Fußzeilenplatzhalter 4">
            <a:extLst>
              <a:ext uri="{FF2B5EF4-FFF2-40B4-BE49-F238E27FC236}">
                <a16:creationId xmlns:a16="http://schemas.microsoft.com/office/drawing/2014/main" id="{39F3BF7D-84FA-4AD8-B535-074B9D4E6D6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143A3E7-B918-4F6A-827E-70FA05CDBC0D}"/>
              </a:ext>
            </a:extLst>
          </p:cNvPr>
          <p:cNvSpPr>
            <a:spLocks noGrp="1"/>
          </p:cNvSpPr>
          <p:nvPr>
            <p:ph type="sldNum" sz="quarter" idx="12"/>
          </p:nvPr>
        </p:nvSpPr>
        <p:spPr/>
        <p:txBody>
          <a:bodyPr/>
          <a:lstStyle/>
          <a:p>
            <a:fld id="{F51D695E-FE91-48E5-BE7E-793937C36D29}" type="slidenum">
              <a:rPr lang="de-DE" smtClean="0"/>
              <a:t>‹Nr.›</a:t>
            </a:fld>
            <a:endParaRPr lang="de-DE"/>
          </a:p>
        </p:txBody>
      </p:sp>
    </p:spTree>
    <p:extLst>
      <p:ext uri="{BB962C8B-B14F-4D97-AF65-F5344CB8AC3E}">
        <p14:creationId xmlns:p14="http://schemas.microsoft.com/office/powerpoint/2010/main" val="328075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folie mit Bild - Vertraulich">
    <p:spTree>
      <p:nvGrpSpPr>
        <p:cNvPr id="1" name=""/>
        <p:cNvGrpSpPr/>
        <p:nvPr/>
      </p:nvGrpSpPr>
      <p:grpSpPr>
        <a:xfrm>
          <a:off x="0" y="0"/>
          <a:ext cx="0" cy="0"/>
          <a:chOff x="0" y="0"/>
          <a:chExt cx="0" cy="0"/>
        </a:xfrm>
      </p:grpSpPr>
      <p:pic>
        <p:nvPicPr>
          <p:cNvPr id="12" name="Grafik 3" descr="Roter Farbverlauf mit dem Signet der BA." title="Headergrafik"/>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99" y="90000"/>
            <a:ext cx="12149999" cy="338347"/>
          </a:xfrm>
          <a:prstGeom prst="rect">
            <a:avLst/>
          </a:prstGeom>
        </p:spPr>
      </p:pic>
      <p:sp>
        <p:nvSpPr>
          <p:cNvPr id="15" name="Textplatzhalter 5" descr="Platzhalter für Thema/Version/Datum." title="Platzhalter Textfeld"/>
          <p:cNvSpPr>
            <a:spLocks noGrp="1"/>
          </p:cNvSpPr>
          <p:nvPr>
            <p:ph type="body" sz="quarter" idx="14" hasCustomPrompt="1"/>
          </p:nvPr>
        </p:nvSpPr>
        <p:spPr>
          <a:xfrm>
            <a:off x="359999" y="136603"/>
            <a:ext cx="9252000" cy="247133"/>
          </a:xfrm>
          <a:prstGeom prst="rect">
            <a:avLst/>
          </a:prstGeom>
        </p:spPr>
        <p:txBody>
          <a:bodyPr lIns="0" tIns="0" rIns="0" bIns="0" anchor="ctr" anchorCtr="0">
            <a:noAutofit/>
          </a:bodyPr>
          <a:lstStyle>
            <a:lvl1pPr marL="0" indent="0">
              <a:buNone/>
              <a:defRPr sz="1500">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a:t>Optional: Thema / Version / Datum</a:t>
            </a:r>
          </a:p>
        </p:txBody>
      </p:sp>
      <p:sp>
        <p:nvSpPr>
          <p:cNvPr id="13" name="Rechteck 12" descr="Grauer Farbverlauf" title="Hintergrundfläche"/>
          <p:cNvSpPr/>
          <p:nvPr userDrawn="1"/>
        </p:nvSpPr>
        <p:spPr>
          <a:xfrm>
            <a:off x="10178087" y="146973"/>
            <a:ext cx="1918800" cy="230412"/>
          </a:xfrm>
          <a:prstGeom prst="rect">
            <a:avLst/>
          </a:prstGeom>
          <a:gradFill flip="none" rotWithShape="1">
            <a:gsLst>
              <a:gs pos="0">
                <a:schemeClr val="bg1">
                  <a:lumMod val="75000"/>
                </a:schemeClr>
              </a:gs>
              <a:gs pos="50000">
                <a:schemeClr val="bg1">
                  <a:lumMod val="97000"/>
                </a:schemeClr>
              </a:gs>
              <a:gs pos="100000">
                <a:schemeClr val="bg1">
                  <a:lumMod val="75000"/>
                </a:schemeClr>
              </a:gs>
            </a:gsLst>
            <a:path path="circle">
              <a:fillToRect l="100000" t="100000"/>
            </a:path>
            <a:tileRect r="-100000" b="-100000"/>
          </a:gradFill>
          <a:ln w="20955">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sz="2151" dirty="0"/>
          </a:p>
        </p:txBody>
      </p:sp>
      <p:sp>
        <p:nvSpPr>
          <p:cNvPr id="14" name="Textfeld 13" descr="Vertraulich" title="Textfeld"/>
          <p:cNvSpPr txBox="1"/>
          <p:nvPr userDrawn="1"/>
        </p:nvSpPr>
        <p:spPr>
          <a:xfrm>
            <a:off x="10116000" y="107685"/>
            <a:ext cx="2048400" cy="308988"/>
          </a:xfrm>
          <a:prstGeom prst="rect">
            <a:avLst/>
          </a:prstGeom>
          <a:noFill/>
        </p:spPr>
        <p:txBody>
          <a:bodyPr wrap="square" rtlCol="0">
            <a:spAutoFit/>
          </a:bodyPr>
          <a:lstStyle/>
          <a:p>
            <a:pPr algn="ctr"/>
            <a:r>
              <a:rPr lang="de-DE" sz="1400" b="1" spc="300" baseline="0" dirty="0">
                <a:solidFill>
                  <a:schemeClr val="tx2"/>
                </a:solidFill>
              </a:rPr>
              <a:t>VERTRAULICH</a:t>
            </a:r>
          </a:p>
        </p:txBody>
      </p:sp>
      <p:sp>
        <p:nvSpPr>
          <p:cNvPr id="24" name="Bildplatzhalter 31" descr="Platzhalter für ein Bild." title="Bildplatzhalter"/>
          <p:cNvSpPr>
            <a:spLocks noGrp="1"/>
          </p:cNvSpPr>
          <p:nvPr userDrawn="1">
            <p:ph type="pic" sz="quarter" idx="11" hasCustomPrompt="1"/>
          </p:nvPr>
        </p:nvSpPr>
        <p:spPr>
          <a:xfrm>
            <a:off x="90000" y="457200"/>
            <a:ext cx="12150000" cy="5634000"/>
          </a:xfrm>
          <a:prstGeom prst="rect">
            <a:avLst/>
          </a:prstGeom>
        </p:spPr>
        <p:txBody>
          <a:bodyPr>
            <a:normAutofit/>
          </a:bodyPr>
          <a:lstStyle>
            <a:lvl1pPr marL="0" indent="0">
              <a:buNone/>
              <a:defRPr sz="1200" baseline="0"/>
            </a:lvl1pPr>
          </a:lstStyle>
          <a:p>
            <a:r>
              <a:rPr lang="de-DE" dirty="0"/>
              <a:t>Bild einfügen</a:t>
            </a:r>
          </a:p>
          <a:p>
            <a:endParaRPr lang="de-DE" dirty="0"/>
          </a:p>
        </p:txBody>
      </p:sp>
      <p:sp>
        <p:nvSpPr>
          <p:cNvPr id="26" name="Titel 6" descr="Platzhalter für den Folientitel." title="Titelplatzhalter"/>
          <p:cNvSpPr>
            <a:spLocks noGrp="1"/>
          </p:cNvSpPr>
          <p:nvPr userDrawn="1">
            <p:ph type="title" hasCustomPrompt="1"/>
          </p:nvPr>
        </p:nvSpPr>
        <p:spPr>
          <a:xfrm>
            <a:off x="90000" y="1983600"/>
            <a:ext cx="4140000" cy="1748510"/>
          </a:xfrm>
          <a:prstGeom prst="round1Rect">
            <a:avLst>
              <a:gd name="adj" fmla="val 13747"/>
            </a:avLst>
          </a:prstGeom>
          <a:solidFill>
            <a:schemeClr val="bg1">
              <a:alpha val="75000"/>
            </a:schemeClr>
          </a:solidFill>
        </p:spPr>
        <p:txBody>
          <a:bodyPr wrap="square" lIns="270000" tIns="180000" rIns="270000" bIns="180000" anchor="t" anchorCtr="0">
            <a:spAutoFit/>
          </a:bodyPr>
          <a:lstStyle>
            <a:lvl1pPr marL="0" marR="0" indent="0" algn="l" defTabSz="914400" rtl="0" eaLnBrk="1" fontAlgn="auto" latinLnBrk="0" hangingPunct="1">
              <a:lnSpc>
                <a:spcPct val="100000"/>
              </a:lnSpc>
              <a:spcBef>
                <a:spcPct val="0"/>
              </a:spcBef>
              <a:spcAft>
                <a:spcPts val="0"/>
              </a:spcAft>
              <a:buClrTx/>
              <a:buSzTx/>
              <a:buFontTx/>
              <a:buNone/>
              <a:tabLst/>
              <a:defRPr sz="3000" baseline="0">
                <a:solidFill>
                  <a:schemeClr val="tx1"/>
                </a:solidFill>
              </a:defRPr>
            </a:lvl1pPr>
          </a:lstStyle>
          <a:p>
            <a:r>
              <a:rPr lang="de-DE" dirty="0"/>
              <a:t>Hier steht der Titel Ihrer Präsentation. In drei Zeilen</a:t>
            </a:r>
          </a:p>
        </p:txBody>
      </p:sp>
      <p:sp>
        <p:nvSpPr>
          <p:cNvPr id="27" name="Textplatzhalter 2" descr="Platzhalter für eine Subheadline." title="Subheadlineplatzhalter"/>
          <p:cNvSpPr>
            <a:spLocks noGrp="1"/>
          </p:cNvSpPr>
          <p:nvPr userDrawn="1">
            <p:ph type="body" sz="quarter" idx="16" hasCustomPrompt="1"/>
          </p:nvPr>
        </p:nvSpPr>
        <p:spPr>
          <a:xfrm>
            <a:off x="90000" y="3733200"/>
            <a:ext cx="4140000" cy="808459"/>
          </a:xfrm>
          <a:prstGeom prst="rect">
            <a:avLst/>
          </a:prstGeom>
          <a:solidFill>
            <a:schemeClr val="bg1">
              <a:alpha val="75000"/>
            </a:schemeClr>
          </a:solidFill>
        </p:spPr>
        <p:txBody>
          <a:bodyPr wrap="square" lIns="270000" tIns="72000" rIns="270000" bIns="180000">
            <a:spAutoFit/>
          </a:bodyPr>
          <a:lstStyle>
            <a:lvl1pPr marL="0" indent="0">
              <a:buNone/>
              <a:defRPr sz="1800" baseline="0"/>
            </a:lvl1pPr>
          </a:lstStyle>
          <a:p>
            <a:pPr lvl="0"/>
            <a:r>
              <a:rPr lang="de-DE" dirty="0" err="1"/>
              <a:t>Subline</a:t>
            </a:r>
            <a:r>
              <a:rPr lang="de-DE" dirty="0"/>
              <a:t> nutzbar für zusätzliche Informationen.</a:t>
            </a:r>
          </a:p>
        </p:txBody>
      </p:sp>
      <p:sp>
        <p:nvSpPr>
          <p:cNvPr id="30" name="Bildplatzhalter 28" descr="Dienststellenlogo." title="Dienststellenlogo"/>
          <p:cNvSpPr>
            <a:spLocks noGrp="1"/>
          </p:cNvSpPr>
          <p:nvPr userDrawn="1">
            <p:ph type="pic" sz="quarter" idx="18" hasCustomPrompt="1"/>
          </p:nvPr>
        </p:nvSpPr>
        <p:spPr>
          <a:xfrm>
            <a:off x="90000" y="6206135"/>
            <a:ext cx="1558800" cy="590400"/>
          </a:xfrm>
          <a:prstGeom prst="rect">
            <a:avLst/>
          </a:prstGeom>
        </p:spPr>
        <p:txBody>
          <a:bodyPr>
            <a:noAutofit/>
          </a:bodyPr>
          <a:lstStyle>
            <a:lvl1pPr marL="0" indent="0">
              <a:buNone/>
              <a:defRPr sz="1200" baseline="0"/>
            </a:lvl1pPr>
          </a:lstStyle>
          <a:p>
            <a:r>
              <a:rPr lang="de-DE" dirty="0"/>
              <a:t>Agenturlogo einfügen</a:t>
            </a:r>
          </a:p>
        </p:txBody>
      </p:sp>
    </p:spTree>
    <p:extLst>
      <p:ext uri="{BB962C8B-B14F-4D97-AF65-F5344CB8AC3E}">
        <p14:creationId xmlns:p14="http://schemas.microsoft.com/office/powerpoint/2010/main" val="153456277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Titelfolie mit Bild">
    <p:spTree>
      <p:nvGrpSpPr>
        <p:cNvPr id="1" name=""/>
        <p:cNvGrpSpPr/>
        <p:nvPr/>
      </p:nvGrpSpPr>
      <p:grpSpPr>
        <a:xfrm>
          <a:off x="0" y="0"/>
          <a:ext cx="0" cy="0"/>
          <a:chOff x="0" y="0"/>
          <a:chExt cx="0" cy="0"/>
        </a:xfrm>
      </p:grpSpPr>
      <p:pic>
        <p:nvPicPr>
          <p:cNvPr id="12" name="Grafik 3" descr="Roter Farbverlauf mit dem Signet der BA." title="Headergrafik"/>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90000" y="90001"/>
            <a:ext cx="12149353" cy="432817"/>
          </a:xfrm>
          <a:prstGeom prst="rect">
            <a:avLst/>
          </a:prstGeom>
        </p:spPr>
      </p:pic>
      <p:sp>
        <p:nvSpPr>
          <p:cNvPr id="14" name="Textplatzhalter 5" descr="Platzhalter für Thema/Version/Datum." title="Platzhalter Textfeld"/>
          <p:cNvSpPr>
            <a:spLocks noGrp="1"/>
          </p:cNvSpPr>
          <p:nvPr>
            <p:ph type="body" sz="quarter" idx="14" hasCustomPrompt="1"/>
          </p:nvPr>
        </p:nvSpPr>
        <p:spPr>
          <a:xfrm>
            <a:off x="360000" y="182843"/>
            <a:ext cx="10800000" cy="247133"/>
          </a:xfrm>
          <a:prstGeom prst="rect">
            <a:avLst/>
          </a:prstGeom>
        </p:spPr>
        <p:txBody>
          <a:bodyPr lIns="0" tIns="0" rIns="0" bIns="0" anchor="ctr" anchorCtr="0">
            <a:noAutofit/>
          </a:bodyPr>
          <a:lstStyle>
            <a:lvl1pPr marL="0" indent="0">
              <a:buNone/>
              <a:defRPr sz="1875">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a:t>Optional: Thema / Version / Datum</a:t>
            </a:r>
          </a:p>
        </p:txBody>
      </p:sp>
      <p:sp>
        <p:nvSpPr>
          <p:cNvPr id="24" name="Bildplatzhalter 31" descr="Platzhalter für ein Bild." title="Bildplatzhalter"/>
          <p:cNvSpPr>
            <a:spLocks noGrp="1"/>
          </p:cNvSpPr>
          <p:nvPr>
            <p:ph type="pic" sz="quarter" idx="11" hasCustomPrompt="1"/>
          </p:nvPr>
        </p:nvSpPr>
        <p:spPr>
          <a:xfrm>
            <a:off x="90000" y="558000"/>
            <a:ext cx="12150000" cy="5364000"/>
          </a:xfrm>
          <a:prstGeom prst="rect">
            <a:avLst/>
          </a:prstGeom>
        </p:spPr>
        <p:txBody>
          <a:bodyPr>
            <a:normAutofit/>
          </a:bodyPr>
          <a:lstStyle>
            <a:lvl1pPr marL="0" indent="0">
              <a:buNone/>
              <a:defRPr sz="1200" baseline="0"/>
            </a:lvl1pPr>
          </a:lstStyle>
          <a:p>
            <a:r>
              <a:rPr lang="de-DE" dirty="0"/>
              <a:t>Bild einfügen</a:t>
            </a:r>
          </a:p>
          <a:p>
            <a:endParaRPr lang="de-DE" dirty="0"/>
          </a:p>
        </p:txBody>
      </p:sp>
      <p:sp>
        <p:nvSpPr>
          <p:cNvPr id="26" name="Titel 6" descr="Platzhalter für den Folientitel." title="Titelplatzhalter"/>
          <p:cNvSpPr>
            <a:spLocks noGrp="1"/>
          </p:cNvSpPr>
          <p:nvPr>
            <p:ph type="title" hasCustomPrompt="1"/>
          </p:nvPr>
        </p:nvSpPr>
        <p:spPr>
          <a:xfrm>
            <a:off x="90000" y="1637999"/>
            <a:ext cx="5076000" cy="2094759"/>
          </a:xfrm>
          <a:prstGeom prst="round1Rect">
            <a:avLst>
              <a:gd name="adj" fmla="val 13747"/>
            </a:avLst>
          </a:prstGeom>
          <a:solidFill>
            <a:schemeClr val="bg1">
              <a:alpha val="75000"/>
            </a:schemeClr>
          </a:solidFill>
        </p:spPr>
        <p:txBody>
          <a:bodyPr wrap="square" lIns="270000" tIns="180000" rIns="270000" bIns="180000" anchor="t" anchorCtr="0">
            <a:spAutoFit/>
          </a:bodyPr>
          <a:lstStyle>
            <a:lvl1pPr marL="0" marR="0" indent="0" algn="l" defTabSz="914400" rtl="0" eaLnBrk="1" fontAlgn="auto" latinLnBrk="0" hangingPunct="1">
              <a:lnSpc>
                <a:spcPct val="100000"/>
              </a:lnSpc>
              <a:spcBef>
                <a:spcPct val="0"/>
              </a:spcBef>
              <a:spcAft>
                <a:spcPts val="0"/>
              </a:spcAft>
              <a:buClrTx/>
              <a:buSzTx/>
              <a:buFontTx/>
              <a:buNone/>
              <a:tabLst/>
              <a:defRPr sz="3750" baseline="0">
                <a:solidFill>
                  <a:schemeClr val="tx1"/>
                </a:solidFill>
              </a:defRPr>
            </a:lvl1pPr>
          </a:lstStyle>
          <a:p>
            <a:r>
              <a:rPr lang="de-DE" dirty="0"/>
              <a:t>Hier steht der Titel Ihrer Präsentation. In drei Zeilen</a:t>
            </a:r>
          </a:p>
        </p:txBody>
      </p:sp>
      <p:sp>
        <p:nvSpPr>
          <p:cNvPr id="27" name="Textplatzhalter 2" descr="Platzhalter für eine Subheadline." title="Subheadlineplatzhalter"/>
          <p:cNvSpPr>
            <a:spLocks noGrp="1"/>
          </p:cNvSpPr>
          <p:nvPr>
            <p:ph type="body" sz="quarter" idx="16" hasCustomPrompt="1"/>
          </p:nvPr>
        </p:nvSpPr>
        <p:spPr>
          <a:xfrm>
            <a:off x="90000" y="3751200"/>
            <a:ext cx="5076000" cy="946958"/>
          </a:xfrm>
          <a:prstGeom prst="rect">
            <a:avLst/>
          </a:prstGeom>
          <a:solidFill>
            <a:schemeClr val="bg1">
              <a:alpha val="75000"/>
            </a:schemeClr>
          </a:solidFill>
        </p:spPr>
        <p:txBody>
          <a:bodyPr wrap="square" lIns="270000" tIns="72000" rIns="270000" bIns="180000">
            <a:spAutoFit/>
          </a:bodyPr>
          <a:lstStyle>
            <a:lvl1pPr marL="0" indent="0">
              <a:buNone/>
              <a:defRPr sz="2250" baseline="0"/>
            </a:lvl1pPr>
          </a:lstStyle>
          <a:p>
            <a:pPr lvl="0"/>
            <a:r>
              <a:rPr lang="de-DE" dirty="0" err="1"/>
              <a:t>Subline</a:t>
            </a:r>
            <a:r>
              <a:rPr lang="de-DE" dirty="0"/>
              <a:t> nutzbar für zusätzliche Informationen.</a:t>
            </a:r>
          </a:p>
        </p:txBody>
      </p:sp>
      <p:sp>
        <p:nvSpPr>
          <p:cNvPr id="30" name="Bildplatzhalter 28" descr="Dienststellenlogo." title="Dienststellenlogo"/>
          <p:cNvSpPr>
            <a:spLocks noGrp="1" noChangeAspect="1"/>
          </p:cNvSpPr>
          <p:nvPr>
            <p:ph type="pic" sz="quarter" idx="18" hasCustomPrompt="1"/>
          </p:nvPr>
        </p:nvSpPr>
        <p:spPr>
          <a:xfrm>
            <a:off x="90000" y="6048000"/>
            <a:ext cx="1944000" cy="736296"/>
          </a:xfrm>
          <a:prstGeom prst="rect">
            <a:avLst/>
          </a:prstGeom>
        </p:spPr>
        <p:txBody>
          <a:bodyPr>
            <a:noAutofit/>
          </a:bodyPr>
          <a:lstStyle>
            <a:lvl1pPr marL="0" indent="0">
              <a:buNone/>
              <a:defRPr sz="1200" baseline="0"/>
            </a:lvl1pPr>
          </a:lstStyle>
          <a:p>
            <a:r>
              <a:rPr lang="de-DE" dirty="0"/>
              <a:t>Agenturlogo einfügen</a:t>
            </a:r>
          </a:p>
        </p:txBody>
      </p:sp>
    </p:spTree>
    <p:extLst>
      <p:ext uri="{BB962C8B-B14F-4D97-AF65-F5344CB8AC3E}">
        <p14:creationId xmlns:p14="http://schemas.microsoft.com/office/powerpoint/2010/main" val="11029071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Titelfolie mit Bild - Intern">
    <p:spTree>
      <p:nvGrpSpPr>
        <p:cNvPr id="1" name=""/>
        <p:cNvGrpSpPr/>
        <p:nvPr/>
      </p:nvGrpSpPr>
      <p:grpSpPr>
        <a:xfrm>
          <a:off x="0" y="0"/>
          <a:ext cx="0" cy="0"/>
          <a:chOff x="0" y="0"/>
          <a:chExt cx="0" cy="0"/>
        </a:xfrm>
      </p:grpSpPr>
      <p:pic>
        <p:nvPicPr>
          <p:cNvPr id="12" name="Grafik 3" descr="Roter Farbverlauf mit dem Signet der BA." title="Headergrafik"/>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90000" y="90001"/>
            <a:ext cx="12149353" cy="432817"/>
          </a:xfrm>
          <a:prstGeom prst="rect">
            <a:avLst/>
          </a:prstGeom>
        </p:spPr>
      </p:pic>
      <p:sp>
        <p:nvSpPr>
          <p:cNvPr id="14" name="Textplatzhalter 5" descr="Platzhalter für Thema/Version/Datum." title="Platzhalter Textfeld"/>
          <p:cNvSpPr>
            <a:spLocks noGrp="1"/>
          </p:cNvSpPr>
          <p:nvPr>
            <p:ph type="body" sz="quarter" idx="14" hasCustomPrompt="1"/>
          </p:nvPr>
        </p:nvSpPr>
        <p:spPr>
          <a:xfrm>
            <a:off x="360000" y="182843"/>
            <a:ext cx="9720000" cy="247133"/>
          </a:xfrm>
          <a:prstGeom prst="rect">
            <a:avLst/>
          </a:prstGeom>
        </p:spPr>
        <p:txBody>
          <a:bodyPr lIns="0" tIns="0" rIns="0" bIns="0" anchor="ctr" anchorCtr="0">
            <a:noAutofit/>
          </a:bodyPr>
          <a:lstStyle>
            <a:lvl1pPr marL="0" indent="0">
              <a:buNone/>
              <a:defRPr sz="1875">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a:t>Optional: Thema / Version / Datum</a:t>
            </a:r>
          </a:p>
        </p:txBody>
      </p:sp>
      <p:sp>
        <p:nvSpPr>
          <p:cNvPr id="8" name="Rechteck 7" descr="Grauer Farbverlauf" title="Hintergrundfläche"/>
          <p:cNvSpPr/>
          <p:nvPr userDrawn="1"/>
        </p:nvSpPr>
        <p:spPr>
          <a:xfrm>
            <a:off x="10716287" y="156880"/>
            <a:ext cx="1328398" cy="299059"/>
          </a:xfrm>
          <a:prstGeom prst="rect">
            <a:avLst/>
          </a:prstGeom>
          <a:gradFill flip="none" rotWithShape="1">
            <a:gsLst>
              <a:gs pos="0">
                <a:schemeClr val="bg1">
                  <a:lumMod val="75000"/>
                </a:schemeClr>
              </a:gs>
              <a:gs pos="50000">
                <a:schemeClr val="bg1">
                  <a:lumMod val="97000"/>
                </a:schemeClr>
              </a:gs>
              <a:gs pos="100000">
                <a:schemeClr val="bg1">
                  <a:lumMod val="75000"/>
                </a:schemeClr>
              </a:gs>
            </a:gsLst>
            <a:path path="circle">
              <a:fillToRect l="100000" t="100000"/>
            </a:path>
            <a:tileRect r="-100000" b="-100000"/>
          </a:gradFill>
          <a:ln w="20955">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sz="2151" dirty="0"/>
          </a:p>
        </p:txBody>
      </p:sp>
      <p:sp>
        <p:nvSpPr>
          <p:cNvPr id="9" name="Textfeld 8" descr="Intern" title="Textfeld"/>
          <p:cNvSpPr txBox="1"/>
          <p:nvPr userDrawn="1"/>
        </p:nvSpPr>
        <p:spPr>
          <a:xfrm>
            <a:off x="10781716" y="125591"/>
            <a:ext cx="1250808" cy="361637"/>
          </a:xfrm>
          <a:prstGeom prst="rect">
            <a:avLst/>
          </a:prstGeom>
          <a:noFill/>
        </p:spPr>
        <p:txBody>
          <a:bodyPr wrap="square" rtlCol="0">
            <a:spAutoFit/>
          </a:bodyPr>
          <a:lstStyle/>
          <a:p>
            <a:pPr algn="ctr"/>
            <a:r>
              <a:rPr lang="de-DE" sz="1750" b="1" spc="300" baseline="0" dirty="0">
                <a:solidFill>
                  <a:schemeClr val="tx2"/>
                </a:solidFill>
              </a:rPr>
              <a:t>INTERN</a:t>
            </a:r>
          </a:p>
        </p:txBody>
      </p:sp>
      <p:sp>
        <p:nvSpPr>
          <p:cNvPr id="24" name="Bildplatzhalter 31" descr="Platzhalter für ein Bild." title="Bildplatzhalter"/>
          <p:cNvSpPr>
            <a:spLocks noGrp="1"/>
          </p:cNvSpPr>
          <p:nvPr>
            <p:ph type="pic" sz="quarter" idx="11" hasCustomPrompt="1"/>
          </p:nvPr>
        </p:nvSpPr>
        <p:spPr>
          <a:xfrm>
            <a:off x="90000" y="558000"/>
            <a:ext cx="12150000" cy="5364000"/>
          </a:xfrm>
          <a:prstGeom prst="rect">
            <a:avLst/>
          </a:prstGeom>
        </p:spPr>
        <p:txBody>
          <a:bodyPr>
            <a:normAutofit/>
          </a:bodyPr>
          <a:lstStyle>
            <a:lvl1pPr marL="0" indent="0">
              <a:buNone/>
              <a:defRPr sz="1200" baseline="0"/>
            </a:lvl1pPr>
          </a:lstStyle>
          <a:p>
            <a:r>
              <a:rPr lang="de-DE" dirty="0"/>
              <a:t>Bild einfügen</a:t>
            </a:r>
          </a:p>
          <a:p>
            <a:endParaRPr lang="de-DE" dirty="0"/>
          </a:p>
        </p:txBody>
      </p:sp>
      <p:sp>
        <p:nvSpPr>
          <p:cNvPr id="26" name="Titel 6" descr="Platzhalter für den Folientitel." title="Titelplatzhalter"/>
          <p:cNvSpPr>
            <a:spLocks noGrp="1"/>
          </p:cNvSpPr>
          <p:nvPr>
            <p:ph type="title" hasCustomPrompt="1"/>
          </p:nvPr>
        </p:nvSpPr>
        <p:spPr>
          <a:xfrm>
            <a:off x="90000" y="1637999"/>
            <a:ext cx="5076000" cy="2094759"/>
          </a:xfrm>
          <a:prstGeom prst="round1Rect">
            <a:avLst>
              <a:gd name="adj" fmla="val 13747"/>
            </a:avLst>
          </a:prstGeom>
          <a:solidFill>
            <a:schemeClr val="bg1">
              <a:alpha val="75000"/>
            </a:schemeClr>
          </a:solidFill>
        </p:spPr>
        <p:txBody>
          <a:bodyPr wrap="square" lIns="270000" tIns="180000" rIns="270000" bIns="180000" anchor="t" anchorCtr="0">
            <a:spAutoFit/>
          </a:bodyPr>
          <a:lstStyle>
            <a:lvl1pPr marL="0" marR="0" indent="0" algn="l" defTabSz="914400" rtl="0" eaLnBrk="1" fontAlgn="auto" latinLnBrk="0" hangingPunct="1">
              <a:lnSpc>
                <a:spcPct val="100000"/>
              </a:lnSpc>
              <a:spcBef>
                <a:spcPct val="0"/>
              </a:spcBef>
              <a:spcAft>
                <a:spcPts val="0"/>
              </a:spcAft>
              <a:buClrTx/>
              <a:buSzTx/>
              <a:buFontTx/>
              <a:buNone/>
              <a:tabLst/>
              <a:defRPr sz="3750" baseline="0">
                <a:solidFill>
                  <a:schemeClr val="tx1"/>
                </a:solidFill>
              </a:defRPr>
            </a:lvl1pPr>
          </a:lstStyle>
          <a:p>
            <a:r>
              <a:rPr lang="de-DE" dirty="0"/>
              <a:t>Hier steht der Titel Ihrer Präsentation. In drei Zeilen</a:t>
            </a:r>
          </a:p>
        </p:txBody>
      </p:sp>
      <p:sp>
        <p:nvSpPr>
          <p:cNvPr id="27" name="Textplatzhalter 2" descr="Platzhalter für eine Subheadline." title="Subheadlineplatzhalter"/>
          <p:cNvSpPr>
            <a:spLocks noGrp="1"/>
          </p:cNvSpPr>
          <p:nvPr>
            <p:ph type="body" sz="quarter" idx="16" hasCustomPrompt="1"/>
          </p:nvPr>
        </p:nvSpPr>
        <p:spPr>
          <a:xfrm>
            <a:off x="90000" y="3751200"/>
            <a:ext cx="5076000" cy="946958"/>
          </a:xfrm>
          <a:prstGeom prst="rect">
            <a:avLst/>
          </a:prstGeom>
          <a:solidFill>
            <a:schemeClr val="bg1">
              <a:alpha val="75000"/>
            </a:schemeClr>
          </a:solidFill>
        </p:spPr>
        <p:txBody>
          <a:bodyPr wrap="square" lIns="270000" tIns="72000" rIns="270000" bIns="180000">
            <a:spAutoFit/>
          </a:bodyPr>
          <a:lstStyle>
            <a:lvl1pPr marL="0" indent="0">
              <a:buNone/>
              <a:defRPr sz="2250" baseline="0"/>
            </a:lvl1pPr>
          </a:lstStyle>
          <a:p>
            <a:pPr lvl="0"/>
            <a:r>
              <a:rPr lang="de-DE" dirty="0" err="1"/>
              <a:t>Subline</a:t>
            </a:r>
            <a:r>
              <a:rPr lang="de-DE" dirty="0"/>
              <a:t> nutzbar für zusätzliche Informationen.</a:t>
            </a:r>
          </a:p>
        </p:txBody>
      </p:sp>
      <p:sp>
        <p:nvSpPr>
          <p:cNvPr id="30" name="Bildplatzhalter 28" descr="Dienststellenlogo." title="Dienststellenlogo"/>
          <p:cNvSpPr>
            <a:spLocks noGrp="1" noChangeAspect="1"/>
          </p:cNvSpPr>
          <p:nvPr>
            <p:ph type="pic" sz="quarter" idx="18" hasCustomPrompt="1"/>
          </p:nvPr>
        </p:nvSpPr>
        <p:spPr>
          <a:xfrm>
            <a:off x="90000" y="6048000"/>
            <a:ext cx="1944000" cy="736296"/>
          </a:xfrm>
          <a:prstGeom prst="rect">
            <a:avLst/>
          </a:prstGeom>
        </p:spPr>
        <p:txBody>
          <a:bodyPr>
            <a:noAutofit/>
          </a:bodyPr>
          <a:lstStyle>
            <a:lvl1pPr marL="0" indent="0">
              <a:buNone/>
              <a:defRPr sz="1200" baseline="0"/>
            </a:lvl1pPr>
          </a:lstStyle>
          <a:p>
            <a:r>
              <a:rPr lang="de-DE" dirty="0"/>
              <a:t>Agenturlogo einfügen</a:t>
            </a:r>
          </a:p>
        </p:txBody>
      </p:sp>
    </p:spTree>
    <p:extLst>
      <p:ext uri="{BB962C8B-B14F-4D97-AF65-F5344CB8AC3E}">
        <p14:creationId xmlns:p14="http://schemas.microsoft.com/office/powerpoint/2010/main" val="325207937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Titelfolie mit Bild - Vertraulich">
    <p:spTree>
      <p:nvGrpSpPr>
        <p:cNvPr id="1" name=""/>
        <p:cNvGrpSpPr/>
        <p:nvPr/>
      </p:nvGrpSpPr>
      <p:grpSpPr>
        <a:xfrm>
          <a:off x="0" y="0"/>
          <a:ext cx="0" cy="0"/>
          <a:chOff x="0" y="0"/>
          <a:chExt cx="0" cy="0"/>
        </a:xfrm>
      </p:grpSpPr>
      <p:pic>
        <p:nvPicPr>
          <p:cNvPr id="12" name="Grafik 3" descr="Roter Farbverlauf mit dem Signet der BA." title="Headergrafik"/>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90000" y="90001"/>
            <a:ext cx="12149353" cy="432817"/>
          </a:xfrm>
          <a:prstGeom prst="rect">
            <a:avLst/>
          </a:prstGeom>
        </p:spPr>
      </p:pic>
      <p:sp>
        <p:nvSpPr>
          <p:cNvPr id="14" name="Textplatzhalter 5" descr="Platzhalter für Thema/Version/Datum." title="Platzhalter Textfeld"/>
          <p:cNvSpPr>
            <a:spLocks noGrp="1"/>
          </p:cNvSpPr>
          <p:nvPr>
            <p:ph type="body" sz="quarter" idx="14" hasCustomPrompt="1"/>
          </p:nvPr>
        </p:nvSpPr>
        <p:spPr>
          <a:xfrm>
            <a:off x="360000" y="182843"/>
            <a:ext cx="9180000" cy="247133"/>
          </a:xfrm>
          <a:prstGeom prst="rect">
            <a:avLst/>
          </a:prstGeom>
        </p:spPr>
        <p:txBody>
          <a:bodyPr lIns="0" tIns="0" rIns="0" bIns="0" anchor="ctr" anchorCtr="0">
            <a:noAutofit/>
          </a:bodyPr>
          <a:lstStyle>
            <a:lvl1pPr marL="0" indent="0">
              <a:buNone/>
              <a:defRPr sz="1875">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a:t>Optional: Thema / Version / Datum</a:t>
            </a:r>
          </a:p>
        </p:txBody>
      </p:sp>
      <p:sp>
        <p:nvSpPr>
          <p:cNvPr id="8" name="Rechteck 7" descr="Grauer Farbverlauf" title="Hintergrundfläche"/>
          <p:cNvSpPr/>
          <p:nvPr userDrawn="1"/>
        </p:nvSpPr>
        <p:spPr>
          <a:xfrm>
            <a:off x="9810001" y="156880"/>
            <a:ext cx="2237934" cy="299059"/>
          </a:xfrm>
          <a:prstGeom prst="rect">
            <a:avLst/>
          </a:prstGeom>
          <a:gradFill flip="none" rotWithShape="1">
            <a:gsLst>
              <a:gs pos="0">
                <a:schemeClr val="bg1">
                  <a:lumMod val="75000"/>
                </a:schemeClr>
              </a:gs>
              <a:gs pos="50000">
                <a:schemeClr val="bg1">
                  <a:lumMod val="97000"/>
                </a:schemeClr>
              </a:gs>
              <a:gs pos="100000">
                <a:schemeClr val="bg1">
                  <a:lumMod val="75000"/>
                </a:schemeClr>
              </a:gs>
            </a:gsLst>
            <a:path path="circle">
              <a:fillToRect l="100000" t="100000"/>
            </a:path>
            <a:tileRect r="-100000" b="-100000"/>
          </a:gradFill>
          <a:ln w="20955">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sz="2151" dirty="0"/>
          </a:p>
        </p:txBody>
      </p:sp>
      <p:sp>
        <p:nvSpPr>
          <p:cNvPr id="9" name="Textfeld 8" descr="Intern" title="Textfeld"/>
          <p:cNvSpPr txBox="1"/>
          <p:nvPr userDrawn="1"/>
        </p:nvSpPr>
        <p:spPr>
          <a:xfrm>
            <a:off x="9661585" y="125591"/>
            <a:ext cx="2578413" cy="361637"/>
          </a:xfrm>
          <a:prstGeom prst="rect">
            <a:avLst/>
          </a:prstGeom>
          <a:noFill/>
        </p:spPr>
        <p:txBody>
          <a:bodyPr wrap="square" rtlCol="0">
            <a:spAutoFit/>
          </a:bodyPr>
          <a:lstStyle/>
          <a:p>
            <a:pPr algn="ctr"/>
            <a:r>
              <a:rPr lang="de-DE" sz="1750" b="1" spc="300" baseline="0" dirty="0">
                <a:solidFill>
                  <a:schemeClr val="tx2"/>
                </a:solidFill>
              </a:rPr>
              <a:t>VERTRAULICH</a:t>
            </a:r>
          </a:p>
        </p:txBody>
      </p:sp>
      <p:sp>
        <p:nvSpPr>
          <p:cNvPr id="24" name="Bildplatzhalter 31" descr="Platzhalter für ein Bild." title="Bildplatzhalter"/>
          <p:cNvSpPr>
            <a:spLocks noGrp="1"/>
          </p:cNvSpPr>
          <p:nvPr>
            <p:ph type="pic" sz="quarter" idx="11" hasCustomPrompt="1"/>
          </p:nvPr>
        </p:nvSpPr>
        <p:spPr>
          <a:xfrm>
            <a:off x="90000" y="558000"/>
            <a:ext cx="12150000" cy="5364000"/>
          </a:xfrm>
          <a:prstGeom prst="rect">
            <a:avLst/>
          </a:prstGeom>
        </p:spPr>
        <p:txBody>
          <a:bodyPr>
            <a:normAutofit/>
          </a:bodyPr>
          <a:lstStyle>
            <a:lvl1pPr marL="0" indent="0">
              <a:buNone/>
              <a:defRPr sz="1200" baseline="0"/>
            </a:lvl1pPr>
          </a:lstStyle>
          <a:p>
            <a:r>
              <a:rPr lang="de-DE" dirty="0"/>
              <a:t>Bild einfügen</a:t>
            </a:r>
          </a:p>
          <a:p>
            <a:endParaRPr lang="de-DE" dirty="0"/>
          </a:p>
        </p:txBody>
      </p:sp>
      <p:sp>
        <p:nvSpPr>
          <p:cNvPr id="26" name="Titel 6" descr="Platzhalter für den Folientitel." title="Titelplatzhalter"/>
          <p:cNvSpPr>
            <a:spLocks noGrp="1"/>
          </p:cNvSpPr>
          <p:nvPr>
            <p:ph type="title" hasCustomPrompt="1"/>
          </p:nvPr>
        </p:nvSpPr>
        <p:spPr>
          <a:xfrm>
            <a:off x="90000" y="1637999"/>
            <a:ext cx="5076000" cy="2094759"/>
          </a:xfrm>
          <a:prstGeom prst="round1Rect">
            <a:avLst>
              <a:gd name="adj" fmla="val 13747"/>
            </a:avLst>
          </a:prstGeom>
          <a:solidFill>
            <a:schemeClr val="bg1">
              <a:alpha val="75000"/>
            </a:schemeClr>
          </a:solidFill>
        </p:spPr>
        <p:txBody>
          <a:bodyPr wrap="square" lIns="270000" tIns="180000" rIns="270000" bIns="180000" anchor="t" anchorCtr="0">
            <a:spAutoFit/>
          </a:bodyPr>
          <a:lstStyle>
            <a:lvl1pPr marL="0" marR="0" indent="0" algn="l" defTabSz="914400" rtl="0" eaLnBrk="1" fontAlgn="auto" latinLnBrk="0" hangingPunct="1">
              <a:lnSpc>
                <a:spcPct val="100000"/>
              </a:lnSpc>
              <a:spcBef>
                <a:spcPct val="0"/>
              </a:spcBef>
              <a:spcAft>
                <a:spcPts val="0"/>
              </a:spcAft>
              <a:buClrTx/>
              <a:buSzTx/>
              <a:buFontTx/>
              <a:buNone/>
              <a:tabLst/>
              <a:defRPr sz="3750" baseline="0">
                <a:solidFill>
                  <a:schemeClr val="tx1"/>
                </a:solidFill>
              </a:defRPr>
            </a:lvl1pPr>
          </a:lstStyle>
          <a:p>
            <a:r>
              <a:rPr lang="de-DE" dirty="0"/>
              <a:t>Hier steht der Titel Ihrer Präsentation. In drei Zeilen</a:t>
            </a:r>
          </a:p>
        </p:txBody>
      </p:sp>
      <p:sp>
        <p:nvSpPr>
          <p:cNvPr id="27" name="Textplatzhalter 2" descr="Platzhalter für eine Subheadline." title="Subheadlineplatzhalter"/>
          <p:cNvSpPr>
            <a:spLocks noGrp="1"/>
          </p:cNvSpPr>
          <p:nvPr>
            <p:ph type="body" sz="quarter" idx="16" hasCustomPrompt="1"/>
          </p:nvPr>
        </p:nvSpPr>
        <p:spPr>
          <a:xfrm>
            <a:off x="90000" y="3751200"/>
            <a:ext cx="5076000" cy="946958"/>
          </a:xfrm>
          <a:prstGeom prst="rect">
            <a:avLst/>
          </a:prstGeom>
          <a:solidFill>
            <a:schemeClr val="bg1">
              <a:alpha val="75000"/>
            </a:schemeClr>
          </a:solidFill>
        </p:spPr>
        <p:txBody>
          <a:bodyPr wrap="square" lIns="270000" tIns="72000" rIns="270000" bIns="180000">
            <a:spAutoFit/>
          </a:bodyPr>
          <a:lstStyle>
            <a:lvl1pPr marL="0" indent="0">
              <a:buNone/>
              <a:defRPr sz="2250" baseline="0"/>
            </a:lvl1pPr>
          </a:lstStyle>
          <a:p>
            <a:pPr lvl="0"/>
            <a:r>
              <a:rPr lang="de-DE" dirty="0" err="1"/>
              <a:t>Subline</a:t>
            </a:r>
            <a:r>
              <a:rPr lang="de-DE" dirty="0"/>
              <a:t> nutzbar für zusätzliche Informationen.</a:t>
            </a:r>
          </a:p>
        </p:txBody>
      </p:sp>
      <p:sp>
        <p:nvSpPr>
          <p:cNvPr id="30" name="Bildplatzhalter 28" descr="Dienststellenlogo." title="Dienststellenlogo"/>
          <p:cNvSpPr>
            <a:spLocks noGrp="1" noChangeAspect="1"/>
          </p:cNvSpPr>
          <p:nvPr>
            <p:ph type="pic" sz="quarter" idx="18" hasCustomPrompt="1"/>
          </p:nvPr>
        </p:nvSpPr>
        <p:spPr>
          <a:xfrm>
            <a:off x="90000" y="6048000"/>
            <a:ext cx="1944000" cy="736296"/>
          </a:xfrm>
          <a:prstGeom prst="rect">
            <a:avLst/>
          </a:prstGeom>
        </p:spPr>
        <p:txBody>
          <a:bodyPr>
            <a:noAutofit/>
          </a:bodyPr>
          <a:lstStyle>
            <a:lvl1pPr marL="0" indent="0">
              <a:buNone/>
              <a:defRPr sz="1200" baseline="0"/>
            </a:lvl1pPr>
          </a:lstStyle>
          <a:p>
            <a:r>
              <a:rPr lang="de-DE" dirty="0"/>
              <a:t>Agenturlogo einfügen</a:t>
            </a:r>
          </a:p>
        </p:txBody>
      </p:sp>
    </p:spTree>
    <p:extLst>
      <p:ext uri="{BB962C8B-B14F-4D97-AF65-F5344CB8AC3E}">
        <p14:creationId xmlns:p14="http://schemas.microsoft.com/office/powerpoint/2010/main" val="380521304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Titelfolie ohne Bild">
    <p:spTree>
      <p:nvGrpSpPr>
        <p:cNvPr id="1" name=""/>
        <p:cNvGrpSpPr/>
        <p:nvPr/>
      </p:nvGrpSpPr>
      <p:grpSpPr>
        <a:xfrm>
          <a:off x="0" y="0"/>
          <a:ext cx="0" cy="0"/>
          <a:chOff x="0" y="0"/>
          <a:chExt cx="0" cy="0"/>
        </a:xfrm>
      </p:grpSpPr>
      <p:pic>
        <p:nvPicPr>
          <p:cNvPr id="16" name="Grafik 15" descr="Roter Farbverlauf mit dem Signet der BA." title="Hintergrundgrafik"/>
          <p:cNvPicPr>
            <a:picLocks/>
          </p:cNvPicPr>
          <p:nvPr userDrawn="1"/>
        </p:nvPicPr>
        <p:blipFill rotWithShape="1">
          <a:blip r:embed="rId2" cstate="print">
            <a:extLst>
              <a:ext uri="{28A0092B-C50C-407E-A947-70E740481C1C}">
                <a14:useLocalDpi xmlns:a14="http://schemas.microsoft.com/office/drawing/2010/main" val="0"/>
              </a:ext>
            </a:extLst>
          </a:blip>
          <a:srcRect b="2341"/>
          <a:stretch/>
        </p:blipFill>
        <p:spPr>
          <a:xfrm>
            <a:off x="91211" y="90259"/>
            <a:ext cx="12150000" cy="5857200"/>
          </a:xfrm>
          <a:prstGeom prst="rect">
            <a:avLst/>
          </a:prstGeom>
        </p:spPr>
      </p:pic>
      <p:sp>
        <p:nvSpPr>
          <p:cNvPr id="17" name="Textplatzhalter 5" descr="Platzhalter für Thema/Version/Datum." title="Textplatzhalter"/>
          <p:cNvSpPr>
            <a:spLocks noGrp="1"/>
          </p:cNvSpPr>
          <p:nvPr>
            <p:ph type="body" sz="quarter" idx="14" hasCustomPrompt="1"/>
          </p:nvPr>
        </p:nvSpPr>
        <p:spPr>
          <a:xfrm>
            <a:off x="359999" y="382871"/>
            <a:ext cx="11340000" cy="247133"/>
          </a:xfrm>
          <a:prstGeom prst="rect">
            <a:avLst/>
          </a:prstGeom>
        </p:spPr>
        <p:txBody>
          <a:bodyPr lIns="0" tIns="0" rIns="0" bIns="0">
            <a:noAutofit/>
          </a:bodyPr>
          <a:lstStyle>
            <a:lvl1pPr marL="0" indent="0">
              <a:buNone/>
              <a:defRPr sz="1875">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a:t>Optional: Thema / Version / Datum</a:t>
            </a:r>
          </a:p>
        </p:txBody>
      </p:sp>
      <p:cxnSp>
        <p:nvCxnSpPr>
          <p:cNvPr id="18" name="Gerade Verbindung 17" descr="Weiße Linie" title="Linie"/>
          <p:cNvCxnSpPr/>
          <p:nvPr userDrawn="1"/>
        </p:nvCxnSpPr>
        <p:spPr>
          <a:xfrm>
            <a:off x="360000" y="728184"/>
            <a:ext cx="11883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itel 6" descr="Platzhalter für den Folientitel." title="Titelplatzhalter"/>
          <p:cNvSpPr>
            <a:spLocks noGrp="1"/>
          </p:cNvSpPr>
          <p:nvPr>
            <p:ph type="title" hasCustomPrompt="1"/>
          </p:nvPr>
        </p:nvSpPr>
        <p:spPr>
          <a:xfrm>
            <a:off x="359999" y="1276114"/>
            <a:ext cx="11340000" cy="1147909"/>
          </a:xfrm>
        </p:spPr>
        <p:txBody>
          <a:bodyPr lIns="0" tIns="0" rIns="0" bIns="0" anchor="t" anchorCtr="0">
            <a:noAutofit/>
          </a:bodyPr>
          <a:lstStyle>
            <a:lvl1pPr marL="0" marR="0" indent="0" algn="l" defTabSz="914400" rtl="0" eaLnBrk="1" fontAlgn="auto" latinLnBrk="0" hangingPunct="1">
              <a:lnSpc>
                <a:spcPct val="100000"/>
              </a:lnSpc>
              <a:spcBef>
                <a:spcPct val="0"/>
              </a:spcBef>
              <a:spcAft>
                <a:spcPts val="0"/>
              </a:spcAft>
              <a:buClrTx/>
              <a:buSzTx/>
              <a:buFontTx/>
              <a:buNone/>
              <a:tabLst/>
              <a:defRPr sz="3750" baseline="0">
                <a:solidFill>
                  <a:schemeClr val="bg1"/>
                </a:solidFill>
              </a:defRPr>
            </a:lvl1pPr>
          </a:lstStyle>
          <a:p>
            <a:r>
              <a:rPr lang="de-DE" dirty="0"/>
              <a:t>Hier steht der Titel Ihrer Präsentation. </a:t>
            </a:r>
            <a:br>
              <a:rPr lang="de-DE" dirty="0"/>
            </a:br>
            <a:r>
              <a:rPr lang="de-DE" dirty="0"/>
              <a:t>In zwei Zeilen</a:t>
            </a:r>
          </a:p>
        </p:txBody>
      </p:sp>
      <p:sp>
        <p:nvSpPr>
          <p:cNvPr id="20" name="Textplatzhalter 5" descr="Platzhalter für eine Subheadline." title="Textplatzhalter"/>
          <p:cNvSpPr>
            <a:spLocks noGrp="1"/>
          </p:cNvSpPr>
          <p:nvPr>
            <p:ph type="body" sz="quarter" idx="15" hasCustomPrompt="1"/>
          </p:nvPr>
        </p:nvSpPr>
        <p:spPr>
          <a:xfrm>
            <a:off x="359999" y="2556000"/>
            <a:ext cx="11340000" cy="630000"/>
          </a:xfrm>
          <a:prstGeom prst="rect">
            <a:avLst/>
          </a:prstGeom>
        </p:spPr>
        <p:txBody>
          <a:bodyPr lIns="0" tIns="0" rIns="0" bIns="0">
            <a:noAutofit/>
          </a:bodyPr>
          <a:lstStyle>
            <a:lvl1pPr marL="0" indent="0">
              <a:spcBef>
                <a:spcPts val="0"/>
              </a:spcBef>
              <a:spcAft>
                <a:spcPts val="0"/>
              </a:spcAft>
              <a:buNone/>
              <a:defRPr sz="1875" baseline="0">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err="1"/>
              <a:t>Subline</a:t>
            </a:r>
            <a:r>
              <a:rPr lang="de-DE" dirty="0"/>
              <a:t> nutzbar für zusätzliche Informationen. </a:t>
            </a:r>
            <a:br>
              <a:rPr lang="de-DE" dirty="0"/>
            </a:br>
            <a:r>
              <a:rPr lang="de-DE" dirty="0"/>
              <a:t>Nicht mehr als zwei Zeilen.</a:t>
            </a:r>
          </a:p>
        </p:txBody>
      </p:sp>
      <p:sp>
        <p:nvSpPr>
          <p:cNvPr id="8" name="Bildplatzhalter 28" descr="Dienststellenlogo." title="Dienststellenlogo"/>
          <p:cNvSpPr>
            <a:spLocks noGrp="1" noChangeAspect="1"/>
          </p:cNvSpPr>
          <p:nvPr>
            <p:ph type="pic" sz="quarter" idx="18" hasCustomPrompt="1"/>
          </p:nvPr>
        </p:nvSpPr>
        <p:spPr>
          <a:xfrm>
            <a:off x="90000" y="6048000"/>
            <a:ext cx="1944000" cy="736296"/>
          </a:xfrm>
          <a:prstGeom prst="rect">
            <a:avLst/>
          </a:prstGeom>
        </p:spPr>
        <p:txBody>
          <a:bodyPr>
            <a:noAutofit/>
          </a:bodyPr>
          <a:lstStyle>
            <a:lvl1pPr marL="0" indent="0">
              <a:buNone/>
              <a:defRPr sz="1200" baseline="0"/>
            </a:lvl1pPr>
          </a:lstStyle>
          <a:p>
            <a:r>
              <a:rPr lang="de-DE" dirty="0"/>
              <a:t>Agenturlogo einfügen</a:t>
            </a:r>
          </a:p>
        </p:txBody>
      </p:sp>
    </p:spTree>
    <p:extLst>
      <p:ext uri="{BB962C8B-B14F-4D97-AF65-F5344CB8AC3E}">
        <p14:creationId xmlns:p14="http://schemas.microsoft.com/office/powerpoint/2010/main" val="362854871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Titelfolie ohne Bild - Schmaler Header">
    <p:spTree>
      <p:nvGrpSpPr>
        <p:cNvPr id="1" name=""/>
        <p:cNvGrpSpPr/>
        <p:nvPr/>
      </p:nvGrpSpPr>
      <p:grpSpPr>
        <a:xfrm>
          <a:off x="0" y="0"/>
          <a:ext cx="0" cy="0"/>
          <a:chOff x="0" y="0"/>
          <a:chExt cx="0" cy="0"/>
        </a:xfrm>
      </p:grpSpPr>
      <p:pic>
        <p:nvPicPr>
          <p:cNvPr id="12" name="Grafik 3" descr="Roter Farbverlauf mit dem Signet der BA." title="Headergrafik"/>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90000" y="89999"/>
            <a:ext cx="12149353" cy="432817"/>
          </a:xfrm>
          <a:prstGeom prst="rect">
            <a:avLst/>
          </a:prstGeom>
        </p:spPr>
      </p:pic>
      <p:sp>
        <p:nvSpPr>
          <p:cNvPr id="10" name="Textplatzhalter 5" descr="Platzhalter für Thema/Version/Datum." title="Platzhalter Textfeld"/>
          <p:cNvSpPr>
            <a:spLocks noGrp="1"/>
          </p:cNvSpPr>
          <p:nvPr>
            <p:ph type="body" sz="quarter" idx="14" hasCustomPrompt="1"/>
          </p:nvPr>
        </p:nvSpPr>
        <p:spPr>
          <a:xfrm>
            <a:off x="360000" y="182843"/>
            <a:ext cx="9720000" cy="247133"/>
          </a:xfrm>
          <a:prstGeom prst="rect">
            <a:avLst/>
          </a:prstGeom>
        </p:spPr>
        <p:txBody>
          <a:bodyPr lIns="0" tIns="0" rIns="0" bIns="0" anchor="ctr" anchorCtr="0">
            <a:noAutofit/>
          </a:bodyPr>
          <a:lstStyle>
            <a:lvl1pPr marL="0" indent="0">
              <a:buNone/>
              <a:defRPr sz="1875">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a:t>Optional: Thema / Version / Datum</a:t>
            </a:r>
          </a:p>
        </p:txBody>
      </p:sp>
      <p:sp>
        <p:nvSpPr>
          <p:cNvPr id="8" name="Titel 6" descr="Platzhalter für den Folientitel." title="Titelplatzhalter"/>
          <p:cNvSpPr>
            <a:spLocks noGrp="1"/>
          </p:cNvSpPr>
          <p:nvPr>
            <p:ph type="title" hasCustomPrompt="1"/>
          </p:nvPr>
        </p:nvSpPr>
        <p:spPr>
          <a:xfrm>
            <a:off x="359999" y="1278000"/>
            <a:ext cx="11340000" cy="1146568"/>
          </a:xfrm>
        </p:spPr>
        <p:txBody>
          <a:bodyPr lIns="0" tIns="0" rIns="0" bIns="0" anchor="t" anchorCtr="0">
            <a:noAutofit/>
          </a:bodyPr>
          <a:lstStyle>
            <a:lvl1pPr marL="0" marR="0" indent="0" algn="l" defTabSz="914400" rtl="0" eaLnBrk="1" fontAlgn="auto" latinLnBrk="0" hangingPunct="1">
              <a:lnSpc>
                <a:spcPct val="100000"/>
              </a:lnSpc>
              <a:spcBef>
                <a:spcPct val="0"/>
              </a:spcBef>
              <a:spcAft>
                <a:spcPts val="0"/>
              </a:spcAft>
              <a:buClrTx/>
              <a:buSzTx/>
              <a:buFontTx/>
              <a:buNone/>
              <a:tabLst/>
              <a:defRPr sz="3750" baseline="0">
                <a:solidFill>
                  <a:schemeClr val="tx1"/>
                </a:solidFill>
              </a:defRPr>
            </a:lvl1pPr>
          </a:lstStyle>
          <a:p>
            <a:r>
              <a:rPr lang="de-DE" dirty="0"/>
              <a:t>Hier steht der Titel Ihrer Präsentation. </a:t>
            </a:r>
            <a:br>
              <a:rPr lang="de-DE" dirty="0"/>
            </a:br>
            <a:r>
              <a:rPr lang="de-DE" dirty="0"/>
              <a:t>In zwei Zeilen</a:t>
            </a:r>
          </a:p>
        </p:txBody>
      </p:sp>
      <p:sp>
        <p:nvSpPr>
          <p:cNvPr id="9" name="Textplatzhalter 5" descr="Platzhalter für eine Subheadline." title="Textplatzhalter"/>
          <p:cNvSpPr>
            <a:spLocks noGrp="1"/>
          </p:cNvSpPr>
          <p:nvPr>
            <p:ph type="body" sz="quarter" idx="15" hasCustomPrompt="1"/>
          </p:nvPr>
        </p:nvSpPr>
        <p:spPr>
          <a:xfrm>
            <a:off x="359999" y="2556000"/>
            <a:ext cx="11340000" cy="630000"/>
          </a:xfrm>
          <a:prstGeom prst="rect">
            <a:avLst/>
          </a:prstGeom>
        </p:spPr>
        <p:txBody>
          <a:bodyPr lIns="0" tIns="0" rIns="0" bIns="0">
            <a:noAutofit/>
          </a:bodyPr>
          <a:lstStyle>
            <a:lvl1pPr marL="0" indent="0">
              <a:spcBef>
                <a:spcPts val="0"/>
              </a:spcBef>
              <a:spcAft>
                <a:spcPts val="0"/>
              </a:spcAft>
              <a:buNone/>
              <a:defRPr sz="1875" baseline="0">
                <a:solidFill>
                  <a:schemeClr val="tx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err="1"/>
              <a:t>Subline</a:t>
            </a:r>
            <a:r>
              <a:rPr lang="de-DE" dirty="0"/>
              <a:t> nutzbar für zusätzliche Informationen. </a:t>
            </a:r>
            <a:br>
              <a:rPr lang="de-DE" dirty="0"/>
            </a:br>
            <a:r>
              <a:rPr lang="de-DE" dirty="0"/>
              <a:t>Nicht mehr als zwei Zeilen.</a:t>
            </a:r>
          </a:p>
        </p:txBody>
      </p:sp>
      <p:sp>
        <p:nvSpPr>
          <p:cNvPr id="7" name="Bildplatzhalter 28" descr="Dienststellenlogo." title="Dienststellenlogo"/>
          <p:cNvSpPr>
            <a:spLocks noGrp="1" noChangeAspect="1"/>
          </p:cNvSpPr>
          <p:nvPr>
            <p:ph type="pic" sz="quarter" idx="18" hasCustomPrompt="1"/>
          </p:nvPr>
        </p:nvSpPr>
        <p:spPr>
          <a:xfrm>
            <a:off x="90000" y="6048000"/>
            <a:ext cx="1944000" cy="736296"/>
          </a:xfrm>
          <a:prstGeom prst="rect">
            <a:avLst/>
          </a:prstGeom>
        </p:spPr>
        <p:txBody>
          <a:bodyPr>
            <a:noAutofit/>
          </a:bodyPr>
          <a:lstStyle>
            <a:lvl1pPr marL="0" indent="0">
              <a:buNone/>
              <a:defRPr sz="1200" baseline="0"/>
            </a:lvl1pPr>
          </a:lstStyle>
          <a:p>
            <a:r>
              <a:rPr lang="de-DE" dirty="0"/>
              <a:t>Agenturlogo einfügen</a:t>
            </a:r>
          </a:p>
        </p:txBody>
      </p:sp>
    </p:spTree>
    <p:extLst>
      <p:ext uri="{BB962C8B-B14F-4D97-AF65-F5344CB8AC3E}">
        <p14:creationId xmlns:p14="http://schemas.microsoft.com/office/powerpoint/2010/main" val="27342711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Inhaltsfolie 1-Spaltig">
    <p:spTree>
      <p:nvGrpSpPr>
        <p:cNvPr id="1" name=""/>
        <p:cNvGrpSpPr/>
        <p:nvPr/>
      </p:nvGrpSpPr>
      <p:grpSpPr>
        <a:xfrm>
          <a:off x="0" y="0"/>
          <a:ext cx="0" cy="0"/>
          <a:chOff x="0" y="0"/>
          <a:chExt cx="0" cy="0"/>
        </a:xfrm>
      </p:grpSpPr>
      <p:sp>
        <p:nvSpPr>
          <p:cNvPr id="2" name="Titel 1" descr="Platzhalter für den Titel der Folie." title="Titelplatzhalter"/>
          <p:cNvSpPr>
            <a:spLocks noGrp="1"/>
          </p:cNvSpPr>
          <p:nvPr>
            <p:ph type="title" hasCustomPrompt="1"/>
          </p:nvPr>
        </p:nvSpPr>
        <p:spPr/>
        <p:txBody>
          <a:bodyPr/>
          <a:lstStyle>
            <a:lvl1pPr>
              <a:defRPr baseline="0"/>
            </a:lvl1pPr>
          </a:lstStyle>
          <a:p>
            <a:r>
              <a:rPr lang="de-DE" dirty="0"/>
              <a:t>Hier steht Ihre Botschaft</a:t>
            </a:r>
          </a:p>
        </p:txBody>
      </p:sp>
      <p:sp>
        <p:nvSpPr>
          <p:cNvPr id="3" name="Textplatzhalter 2" descr="Platzhalter für Text, Tabelle, Bild, Video, Diagramm, Grafik." title="Multi-Platzhalter"/>
          <p:cNvSpPr>
            <a:spLocks noGrp="1"/>
          </p:cNvSpPr>
          <p:nvPr>
            <p:ph idx="1" hasCustomPrompt="1"/>
          </p:nvPr>
        </p:nvSpPr>
        <p:spPr>
          <a:xfrm>
            <a:off x="590399" y="1404000"/>
            <a:ext cx="11217600" cy="4860000"/>
          </a:xfrm>
          <a:prstGeom prst="rect">
            <a:avLst/>
          </a:prstGeom>
        </p:spPr>
        <p:txBody>
          <a:bodyPr vert="horz" lIns="91440" tIns="45720" rIns="91440" bIns="45720" rtlCol="0">
            <a:noAutofit/>
          </a:bodyPr>
          <a:lstStyle>
            <a:lvl1pPr>
              <a:defRPr baseline="0"/>
            </a:lvl1pPr>
          </a:lstStyle>
          <a:p>
            <a:pPr lvl="0"/>
            <a:r>
              <a:rPr lang="de-DE" dirty="0"/>
              <a:t>Erste Ebene</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descr="Platzhalter für das Thema und das Datum der Präsentation." title="Thema-/Datumsplatzhalter in der Fußzeile"/>
          <p:cNvSpPr>
            <a:spLocks noGrp="1"/>
          </p:cNvSpPr>
          <p:nvPr>
            <p:ph type="ftr" sz="quarter" idx="10"/>
          </p:nvPr>
        </p:nvSpPr>
        <p:spPr/>
        <p:txBody>
          <a:bodyPr/>
          <a:lstStyle/>
          <a:p>
            <a:r>
              <a:rPr lang="de-DE">
                <a:solidFill>
                  <a:srgbClr val="000000"/>
                </a:solidFill>
              </a:rPr>
              <a:t>Willkommen in Deutschland, © Bundesagentur für Arbeit</a:t>
            </a:r>
            <a:endParaRPr lang="de-DE" dirty="0">
              <a:solidFill>
                <a:srgbClr val="000000"/>
              </a:solidFill>
            </a:endParaRPr>
          </a:p>
        </p:txBody>
      </p:sp>
      <p:sp>
        <p:nvSpPr>
          <p:cNvPr id="5" name="Foliennummernplatzhalter 4" descr="Seitenzahl der Folie." title="Seitenzahlplatzhalter"/>
          <p:cNvSpPr>
            <a:spLocks noGrp="1"/>
          </p:cNvSpPr>
          <p:nvPr>
            <p:ph type="sldNum" sz="quarter" idx="11"/>
          </p:nvPr>
        </p:nvSpPr>
        <p:spPr/>
        <p:txBody>
          <a:bodyPr/>
          <a:lstStyle/>
          <a:p>
            <a:r>
              <a:rPr lang="de-DE" dirty="0"/>
              <a:t>Seite </a:t>
            </a:r>
            <a:fld id="{A8946A1F-0169-4AB6-AEFC-44545780F863}" type="slidenum">
              <a:rPr lang="de-DE" smtClean="0"/>
              <a:pPr/>
              <a:t>‹Nr.›</a:t>
            </a:fld>
            <a:endParaRPr lang="de-DE" dirty="0"/>
          </a:p>
        </p:txBody>
      </p:sp>
    </p:spTree>
    <p:extLst>
      <p:ext uri="{BB962C8B-B14F-4D97-AF65-F5344CB8AC3E}">
        <p14:creationId xmlns:p14="http://schemas.microsoft.com/office/powerpoint/2010/main" val="129038559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Inhaltsfolie 2-Spaltig">
    <p:spTree>
      <p:nvGrpSpPr>
        <p:cNvPr id="1" name=""/>
        <p:cNvGrpSpPr/>
        <p:nvPr/>
      </p:nvGrpSpPr>
      <p:grpSpPr>
        <a:xfrm>
          <a:off x="0" y="0"/>
          <a:ext cx="0" cy="0"/>
          <a:chOff x="0" y="0"/>
          <a:chExt cx="0" cy="0"/>
        </a:xfrm>
      </p:grpSpPr>
      <p:sp>
        <p:nvSpPr>
          <p:cNvPr id="7" name="Titel 1" descr="Platzhalter für den Titel der Folie." title="Titelplatzhalter"/>
          <p:cNvSpPr>
            <a:spLocks noGrp="1"/>
          </p:cNvSpPr>
          <p:nvPr>
            <p:ph type="title" hasCustomPrompt="1"/>
          </p:nvPr>
        </p:nvSpPr>
        <p:spPr>
          <a:xfrm>
            <a:off x="590400" y="153443"/>
            <a:ext cx="11217600" cy="1018093"/>
          </a:xfrm>
        </p:spPr>
        <p:txBody>
          <a:bodyPr/>
          <a:lstStyle>
            <a:lvl1pPr>
              <a:defRPr baseline="0"/>
            </a:lvl1pPr>
          </a:lstStyle>
          <a:p>
            <a:r>
              <a:rPr lang="de-DE" dirty="0"/>
              <a:t>Hier steht Ihre Botschaft</a:t>
            </a:r>
          </a:p>
        </p:txBody>
      </p:sp>
      <p:sp>
        <p:nvSpPr>
          <p:cNvPr id="4" name="Inhaltsplatzhalter 2" descr="Platzhalter für Text, Tabelle, Bild, Video, Diagramm, Grafik." title="Multi-Platzhalter"/>
          <p:cNvSpPr>
            <a:spLocks noGrp="1"/>
          </p:cNvSpPr>
          <p:nvPr>
            <p:ph idx="1" hasCustomPrompt="1"/>
          </p:nvPr>
        </p:nvSpPr>
        <p:spPr>
          <a:xfrm>
            <a:off x="590399" y="1404000"/>
            <a:ext cx="5508000" cy="4860000"/>
          </a:xfrm>
          <a:prstGeom prst="rect">
            <a:avLst/>
          </a:prstGeom>
        </p:spPr>
        <p:txBody>
          <a:bodyPr/>
          <a:lstStyle>
            <a:lvl1pPr>
              <a:defRPr/>
            </a:lvl1pPr>
          </a:lstStyle>
          <a:p>
            <a:pPr lvl="0"/>
            <a:r>
              <a:rPr lang="de-DE" dirty="0"/>
              <a:t>Erste Ebene</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Inhaltsplatzhalter 2" descr="Platzhalter für Text, Tabelle, Bild, Video, Diagramm, Grafik." title="Multi-Platzhalter"/>
          <p:cNvSpPr>
            <a:spLocks noGrp="1"/>
          </p:cNvSpPr>
          <p:nvPr>
            <p:ph idx="12" hasCustomPrompt="1"/>
          </p:nvPr>
        </p:nvSpPr>
        <p:spPr>
          <a:xfrm>
            <a:off x="6300000" y="1404000"/>
            <a:ext cx="5508000" cy="4860000"/>
          </a:xfrm>
          <a:prstGeom prst="rect">
            <a:avLst/>
          </a:prstGeom>
        </p:spPr>
        <p:txBody>
          <a:bodyPr/>
          <a:lstStyle>
            <a:lvl1pPr>
              <a:defRPr/>
            </a:lvl1pPr>
          </a:lstStyle>
          <a:p>
            <a:pPr lvl="0"/>
            <a:r>
              <a:rPr lang="de-DE" dirty="0"/>
              <a:t>Erste Ebene</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3" name="Fußzeilenplatzhalter 2" descr="Platzhalter für das Thema und das Datum der Präsentation." title="Thema-/Datumsplatzhalter in der Fußzeile"/>
          <p:cNvSpPr>
            <a:spLocks noGrp="1"/>
          </p:cNvSpPr>
          <p:nvPr>
            <p:ph type="ftr" sz="quarter" idx="13"/>
          </p:nvPr>
        </p:nvSpPr>
        <p:spPr/>
        <p:txBody>
          <a:bodyPr/>
          <a:lstStyle/>
          <a:p>
            <a:r>
              <a:rPr lang="de-DE">
                <a:solidFill>
                  <a:srgbClr val="000000"/>
                </a:solidFill>
              </a:rPr>
              <a:t>Willkommen in Deutschland, © Bundesagentur für Arbeit</a:t>
            </a:r>
            <a:endParaRPr lang="de-DE" dirty="0">
              <a:solidFill>
                <a:srgbClr val="000000"/>
              </a:solidFill>
            </a:endParaRPr>
          </a:p>
        </p:txBody>
      </p:sp>
      <p:sp>
        <p:nvSpPr>
          <p:cNvPr id="6" name="Foliennummernplatzhalter 5" descr="Seitenzahl der Folie" title="Seitenzahlplatzhalter"/>
          <p:cNvSpPr>
            <a:spLocks noGrp="1"/>
          </p:cNvSpPr>
          <p:nvPr>
            <p:ph type="sldNum" sz="quarter" idx="14"/>
          </p:nvPr>
        </p:nvSpPr>
        <p:spPr/>
        <p:txBody>
          <a:bodyPr/>
          <a:lstStyle/>
          <a:p>
            <a:r>
              <a:rPr lang="de-DE" dirty="0"/>
              <a:t>Seite </a:t>
            </a:r>
            <a:fld id="{A8946A1F-0169-4AB6-AEFC-44545780F863}" type="slidenum">
              <a:rPr lang="de-DE" smtClean="0"/>
              <a:pPr/>
              <a:t>‹Nr.›</a:t>
            </a:fld>
            <a:endParaRPr lang="de-DE" dirty="0"/>
          </a:p>
        </p:txBody>
      </p:sp>
    </p:spTree>
    <p:extLst>
      <p:ext uri="{BB962C8B-B14F-4D97-AF65-F5344CB8AC3E}">
        <p14:creationId xmlns:p14="http://schemas.microsoft.com/office/powerpoint/2010/main" val="131820038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Spaltig Bild Rechts">
    <p:spTree>
      <p:nvGrpSpPr>
        <p:cNvPr id="1" name=""/>
        <p:cNvGrpSpPr/>
        <p:nvPr/>
      </p:nvGrpSpPr>
      <p:grpSpPr>
        <a:xfrm>
          <a:off x="0" y="0"/>
          <a:ext cx="0" cy="0"/>
          <a:chOff x="0" y="0"/>
          <a:chExt cx="0" cy="0"/>
        </a:xfrm>
      </p:grpSpPr>
      <p:sp>
        <p:nvSpPr>
          <p:cNvPr id="7" name="Titel 1" descr="Platzhalter für den Titel der Folie." title="Titelplatzhalter"/>
          <p:cNvSpPr>
            <a:spLocks noGrp="1"/>
          </p:cNvSpPr>
          <p:nvPr>
            <p:ph type="title" hasCustomPrompt="1"/>
          </p:nvPr>
        </p:nvSpPr>
        <p:spPr>
          <a:xfrm>
            <a:off x="590400" y="153443"/>
            <a:ext cx="11217600" cy="1018093"/>
          </a:xfrm>
        </p:spPr>
        <p:txBody>
          <a:bodyPr/>
          <a:lstStyle>
            <a:lvl1pPr>
              <a:defRPr baseline="0"/>
            </a:lvl1pPr>
          </a:lstStyle>
          <a:p>
            <a:r>
              <a:rPr lang="de-DE" dirty="0"/>
              <a:t>Hier steht Ihre Botschaft</a:t>
            </a:r>
          </a:p>
        </p:txBody>
      </p:sp>
      <p:sp>
        <p:nvSpPr>
          <p:cNvPr id="4" name="Inhaltsplatzhalter 2" descr="Platzhalter für Text, Tabelle, Bild, Video, Diagramm, Grafik." title="Multiplatzhalter"/>
          <p:cNvSpPr>
            <a:spLocks noGrp="1"/>
          </p:cNvSpPr>
          <p:nvPr>
            <p:ph idx="1" hasCustomPrompt="1"/>
          </p:nvPr>
        </p:nvSpPr>
        <p:spPr>
          <a:xfrm>
            <a:off x="590400" y="1404000"/>
            <a:ext cx="5508000" cy="4860000"/>
          </a:xfrm>
          <a:prstGeom prst="rect">
            <a:avLst/>
          </a:prstGeom>
        </p:spPr>
        <p:txBody>
          <a:bodyPr/>
          <a:lstStyle>
            <a:lvl1pPr>
              <a:defRPr/>
            </a:lvl1pPr>
          </a:lstStyle>
          <a:p>
            <a:pPr lvl="0"/>
            <a:r>
              <a:rPr lang="de-DE" dirty="0"/>
              <a:t>Erste Ebene</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Bildplatzhalter 4" descr="Platzhalter für ein Bild." title="Bildplatzhalter"/>
          <p:cNvSpPr>
            <a:spLocks noGrp="1"/>
          </p:cNvSpPr>
          <p:nvPr>
            <p:ph type="pic" sz="quarter" idx="12" hasCustomPrompt="1"/>
          </p:nvPr>
        </p:nvSpPr>
        <p:spPr>
          <a:xfrm>
            <a:off x="6300000" y="1404000"/>
            <a:ext cx="5508000" cy="4856400"/>
          </a:xfrm>
        </p:spPr>
        <p:txBody>
          <a:bodyPr>
            <a:normAutofit/>
          </a:bodyPr>
          <a:lstStyle>
            <a:lvl1pPr marL="0" indent="0">
              <a:buNone/>
              <a:defRPr sz="1200" baseline="0"/>
            </a:lvl1pPr>
          </a:lstStyle>
          <a:p>
            <a:r>
              <a:rPr lang="de-DE" dirty="0"/>
              <a:t>Bild einfügen</a:t>
            </a:r>
          </a:p>
        </p:txBody>
      </p:sp>
      <p:sp>
        <p:nvSpPr>
          <p:cNvPr id="3" name="Fußzeilenplatzhalter 2" descr="Platzhalter für das Thema und das Datum der Präsentation." title="Thema-/Datumsplatzhalter in der Fußzeile"/>
          <p:cNvSpPr>
            <a:spLocks noGrp="1"/>
          </p:cNvSpPr>
          <p:nvPr>
            <p:ph type="ftr" sz="quarter" idx="13"/>
          </p:nvPr>
        </p:nvSpPr>
        <p:spPr/>
        <p:txBody>
          <a:bodyPr/>
          <a:lstStyle/>
          <a:p>
            <a:r>
              <a:rPr lang="de-DE">
                <a:solidFill>
                  <a:srgbClr val="000000"/>
                </a:solidFill>
              </a:rPr>
              <a:t>Willkommen in Deutschland, © Bundesagentur für Arbeit</a:t>
            </a:r>
            <a:endParaRPr lang="de-DE" dirty="0">
              <a:solidFill>
                <a:srgbClr val="000000"/>
              </a:solidFill>
            </a:endParaRPr>
          </a:p>
        </p:txBody>
      </p:sp>
      <p:sp>
        <p:nvSpPr>
          <p:cNvPr id="5" name="Foliennummernplatzhalter 4" descr="Seitenzahl der Folie" title="Seitenzahlplatzhalter"/>
          <p:cNvSpPr>
            <a:spLocks noGrp="1"/>
          </p:cNvSpPr>
          <p:nvPr>
            <p:ph type="sldNum" sz="quarter" idx="14"/>
          </p:nvPr>
        </p:nvSpPr>
        <p:spPr/>
        <p:txBody>
          <a:bodyPr/>
          <a:lstStyle/>
          <a:p>
            <a:r>
              <a:rPr lang="de-DE" dirty="0"/>
              <a:t>Seite </a:t>
            </a:r>
            <a:fld id="{A8946A1F-0169-4AB6-AEFC-44545780F863}" type="slidenum">
              <a:rPr lang="de-DE" smtClean="0"/>
              <a:pPr/>
              <a:t>‹Nr.›</a:t>
            </a:fld>
            <a:endParaRPr lang="de-DE" dirty="0"/>
          </a:p>
        </p:txBody>
      </p:sp>
    </p:spTree>
    <p:extLst>
      <p:ext uri="{BB962C8B-B14F-4D97-AF65-F5344CB8AC3E}">
        <p14:creationId xmlns:p14="http://schemas.microsoft.com/office/powerpoint/2010/main" val="167264409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Bildfolie">
    <p:spTree>
      <p:nvGrpSpPr>
        <p:cNvPr id="1" name=""/>
        <p:cNvGrpSpPr/>
        <p:nvPr/>
      </p:nvGrpSpPr>
      <p:grpSpPr>
        <a:xfrm>
          <a:off x="0" y="0"/>
          <a:ext cx="0" cy="0"/>
          <a:chOff x="0" y="0"/>
          <a:chExt cx="0" cy="0"/>
        </a:xfrm>
      </p:grpSpPr>
      <p:sp>
        <p:nvSpPr>
          <p:cNvPr id="10" name="Titel 1" descr="Platzhalter für den Titel der Folie." title="Titelplatzhalter"/>
          <p:cNvSpPr>
            <a:spLocks noGrp="1"/>
          </p:cNvSpPr>
          <p:nvPr>
            <p:ph type="title" hasCustomPrompt="1"/>
          </p:nvPr>
        </p:nvSpPr>
        <p:spPr>
          <a:xfrm>
            <a:off x="590400" y="153443"/>
            <a:ext cx="11217600" cy="1018093"/>
          </a:xfrm>
        </p:spPr>
        <p:txBody>
          <a:bodyPr/>
          <a:lstStyle>
            <a:lvl1pPr>
              <a:defRPr baseline="0"/>
            </a:lvl1pPr>
          </a:lstStyle>
          <a:p>
            <a:r>
              <a:rPr lang="de-DE" dirty="0"/>
              <a:t>Hier steht Ihre Botschaft</a:t>
            </a:r>
          </a:p>
        </p:txBody>
      </p:sp>
      <p:sp>
        <p:nvSpPr>
          <p:cNvPr id="5" name="Bildplatzhalter 4" descr="Platzhalter für ein Bild." title="Bildplatzhalter"/>
          <p:cNvSpPr>
            <a:spLocks noGrp="1"/>
          </p:cNvSpPr>
          <p:nvPr>
            <p:ph type="pic" sz="quarter" idx="12" hasCustomPrompt="1"/>
          </p:nvPr>
        </p:nvSpPr>
        <p:spPr>
          <a:xfrm>
            <a:off x="414000" y="1252800"/>
            <a:ext cx="11825625" cy="5292000"/>
          </a:xfrm>
          <a:prstGeom prst="rect">
            <a:avLst/>
          </a:prstGeom>
        </p:spPr>
        <p:txBody>
          <a:bodyPr>
            <a:normAutofit/>
          </a:bodyPr>
          <a:lstStyle>
            <a:lvl1pPr marL="0" indent="0">
              <a:buNone/>
              <a:defRPr sz="1200" baseline="0"/>
            </a:lvl1pPr>
          </a:lstStyle>
          <a:p>
            <a:r>
              <a:rPr lang="de-DE" dirty="0"/>
              <a:t>Bild einfügen</a:t>
            </a:r>
          </a:p>
        </p:txBody>
      </p:sp>
      <p:sp>
        <p:nvSpPr>
          <p:cNvPr id="6" name="Fußzeilenplatzhalter 5" descr="Platzhalter für das Thema und das Datum der Präsentation." title="Thema-/Datumsplatzhalter in der Fußzeile"/>
          <p:cNvSpPr>
            <a:spLocks noGrp="1"/>
          </p:cNvSpPr>
          <p:nvPr>
            <p:ph type="ftr" sz="quarter" idx="13"/>
          </p:nvPr>
        </p:nvSpPr>
        <p:spPr/>
        <p:txBody>
          <a:bodyPr/>
          <a:lstStyle/>
          <a:p>
            <a:r>
              <a:rPr lang="de-DE">
                <a:solidFill>
                  <a:srgbClr val="000000"/>
                </a:solidFill>
              </a:rPr>
              <a:t>Willkommen in Deutschland, © Bundesagentur für Arbeit</a:t>
            </a:r>
            <a:endParaRPr lang="de-DE" dirty="0">
              <a:solidFill>
                <a:srgbClr val="000000"/>
              </a:solidFill>
            </a:endParaRPr>
          </a:p>
        </p:txBody>
      </p:sp>
      <p:sp>
        <p:nvSpPr>
          <p:cNvPr id="7" name="Foliennummernplatzhalter 6" descr="Seitenzahl der Folie." title="Seitenzahlplatzhalter"/>
          <p:cNvSpPr>
            <a:spLocks noGrp="1"/>
          </p:cNvSpPr>
          <p:nvPr>
            <p:ph type="sldNum" sz="quarter" idx="14"/>
          </p:nvPr>
        </p:nvSpPr>
        <p:spPr/>
        <p:txBody>
          <a:bodyPr/>
          <a:lstStyle/>
          <a:p>
            <a:r>
              <a:rPr lang="de-DE" dirty="0"/>
              <a:t>Seite </a:t>
            </a:r>
            <a:fld id="{A8946A1F-0169-4AB6-AEFC-44545780F863}" type="slidenum">
              <a:rPr lang="de-DE" smtClean="0"/>
              <a:pPr/>
              <a:t>‹Nr.›</a:t>
            </a:fld>
            <a:endParaRPr lang="de-DE" dirty="0"/>
          </a:p>
        </p:txBody>
      </p:sp>
    </p:spTree>
    <p:extLst>
      <p:ext uri="{BB962C8B-B14F-4D97-AF65-F5344CB8AC3E}">
        <p14:creationId xmlns:p14="http://schemas.microsoft.com/office/powerpoint/2010/main" val="319410770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Trennfolie mit Bild">
    <p:spTree>
      <p:nvGrpSpPr>
        <p:cNvPr id="1" name=""/>
        <p:cNvGrpSpPr/>
        <p:nvPr/>
      </p:nvGrpSpPr>
      <p:grpSpPr>
        <a:xfrm>
          <a:off x="0" y="0"/>
          <a:ext cx="0" cy="0"/>
          <a:chOff x="0" y="0"/>
          <a:chExt cx="0" cy="0"/>
        </a:xfrm>
      </p:grpSpPr>
      <p:pic>
        <p:nvPicPr>
          <p:cNvPr id="10" name="Grafik 9" descr="Roter Farbverlauf." title="Hintergrund"/>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89999" y="5215695"/>
            <a:ext cx="12150000" cy="1669293"/>
          </a:xfrm>
          <a:prstGeom prst="rect">
            <a:avLst/>
          </a:prstGeom>
        </p:spPr>
      </p:pic>
      <p:sp>
        <p:nvSpPr>
          <p:cNvPr id="15" name="Titel 13" descr="Platzhalter für den Titel der Folie." title="Titelplatzhalter"/>
          <p:cNvSpPr>
            <a:spLocks noGrp="1"/>
          </p:cNvSpPr>
          <p:nvPr>
            <p:ph type="title" hasCustomPrompt="1"/>
          </p:nvPr>
        </p:nvSpPr>
        <p:spPr>
          <a:xfrm>
            <a:off x="590400" y="5365791"/>
            <a:ext cx="11015663" cy="860624"/>
          </a:xfrm>
        </p:spPr>
        <p:txBody>
          <a:bodyPr/>
          <a:lstStyle>
            <a:lvl1pPr>
              <a:defRPr>
                <a:solidFill>
                  <a:schemeClr val="bg1"/>
                </a:solidFill>
              </a:defRPr>
            </a:lvl1pPr>
          </a:lstStyle>
          <a:p>
            <a:r>
              <a:rPr lang="de-DE" dirty="0"/>
              <a:t>Hier steht Ihre Kapitelheadline</a:t>
            </a:r>
            <a:br>
              <a:rPr lang="de-DE" dirty="0"/>
            </a:br>
            <a:r>
              <a:rPr lang="de-DE" dirty="0"/>
              <a:t>mit bis zu zwei </a:t>
            </a:r>
            <a:r>
              <a:rPr lang="de-DE" noProof="0" dirty="0"/>
              <a:t>Zeilen</a:t>
            </a:r>
            <a:endParaRPr lang="de-DE" dirty="0"/>
          </a:p>
        </p:txBody>
      </p:sp>
      <p:sp>
        <p:nvSpPr>
          <p:cNvPr id="12" name="Textplatzhalter 5" descr="Platzhalter für die Subheadline." title="Subheadlineplatzhalter"/>
          <p:cNvSpPr>
            <a:spLocks noGrp="1"/>
          </p:cNvSpPr>
          <p:nvPr>
            <p:ph type="body" sz="quarter" idx="18" hasCustomPrompt="1"/>
          </p:nvPr>
        </p:nvSpPr>
        <p:spPr>
          <a:xfrm>
            <a:off x="590400" y="6363948"/>
            <a:ext cx="11016294" cy="289165"/>
          </a:xfrm>
          <a:prstGeom prst="rect">
            <a:avLst/>
          </a:prstGeom>
        </p:spPr>
        <p:txBody>
          <a:bodyPr lIns="90000" tIns="0" rIns="0" bIns="0">
            <a:noAutofit/>
          </a:bodyPr>
          <a:lstStyle>
            <a:lvl1pPr marL="0" indent="0">
              <a:spcBef>
                <a:spcPts val="0"/>
              </a:spcBef>
              <a:spcAft>
                <a:spcPts val="0"/>
              </a:spcAft>
              <a:buNone/>
              <a:defRPr sz="1875" baseline="0">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err="1"/>
              <a:t>Subline</a:t>
            </a:r>
            <a:r>
              <a:rPr lang="de-DE" dirty="0"/>
              <a:t> nutzbar für zusätzliche Informationen.</a:t>
            </a:r>
          </a:p>
        </p:txBody>
      </p:sp>
      <p:sp>
        <p:nvSpPr>
          <p:cNvPr id="13" name="Bildplatzhalter 16" descr="Platzhalter für ein Bild." title="Bildplatzhalter"/>
          <p:cNvSpPr>
            <a:spLocks noGrp="1"/>
          </p:cNvSpPr>
          <p:nvPr>
            <p:ph type="pic" sz="quarter" idx="19" hasCustomPrompt="1"/>
          </p:nvPr>
        </p:nvSpPr>
        <p:spPr>
          <a:xfrm>
            <a:off x="89999" y="90354"/>
            <a:ext cx="12150000" cy="5125341"/>
          </a:xfrm>
          <a:prstGeom prst="snipRoundRect">
            <a:avLst>
              <a:gd name="adj1" fmla="val 4940"/>
              <a:gd name="adj2" fmla="val 0"/>
            </a:avLst>
          </a:prstGeom>
        </p:spPr>
        <p:txBody>
          <a:bodyPr>
            <a:normAutofit/>
          </a:bodyPr>
          <a:lstStyle>
            <a:lvl1pPr marL="0" indent="0">
              <a:buNone/>
              <a:defRPr sz="1200"/>
            </a:lvl1pPr>
          </a:lstStyle>
          <a:p>
            <a:r>
              <a:rPr lang="en-US" dirty="0" err="1"/>
              <a:t>Bild</a:t>
            </a:r>
            <a:r>
              <a:rPr lang="en-US" dirty="0"/>
              <a:t> </a:t>
            </a:r>
            <a:r>
              <a:rPr lang="en-US" dirty="0" err="1"/>
              <a:t>einfügen</a:t>
            </a:r>
            <a:endParaRPr lang="de-DE" dirty="0"/>
          </a:p>
        </p:txBody>
      </p:sp>
    </p:spTree>
    <p:extLst>
      <p:ext uri="{BB962C8B-B14F-4D97-AF65-F5344CB8AC3E}">
        <p14:creationId xmlns:p14="http://schemas.microsoft.com/office/powerpoint/2010/main" val="3537225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elfolie ohne Bild">
    <p:spTree>
      <p:nvGrpSpPr>
        <p:cNvPr id="1" name=""/>
        <p:cNvGrpSpPr/>
        <p:nvPr/>
      </p:nvGrpSpPr>
      <p:grpSpPr>
        <a:xfrm>
          <a:off x="0" y="0"/>
          <a:ext cx="0" cy="0"/>
          <a:chOff x="0" y="0"/>
          <a:chExt cx="0" cy="0"/>
        </a:xfrm>
      </p:grpSpPr>
      <p:pic>
        <p:nvPicPr>
          <p:cNvPr id="16" name="Grafik 15" descr="Roter Farbverlauf mit dem Signet der BA." title="Hintergrundgrafik"/>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91211" y="90259"/>
            <a:ext cx="12150000" cy="5997600"/>
          </a:xfrm>
          <a:prstGeom prst="rect">
            <a:avLst/>
          </a:prstGeom>
        </p:spPr>
      </p:pic>
      <p:sp>
        <p:nvSpPr>
          <p:cNvPr id="17" name="Textplatzhalter 5" descr="Platzhalter für Thema/Version/Datum." title="Textplatzhalter"/>
          <p:cNvSpPr>
            <a:spLocks noGrp="1"/>
          </p:cNvSpPr>
          <p:nvPr>
            <p:ph type="body" sz="quarter" idx="14" hasCustomPrompt="1"/>
          </p:nvPr>
        </p:nvSpPr>
        <p:spPr>
          <a:xfrm>
            <a:off x="359999" y="382871"/>
            <a:ext cx="11340000" cy="247133"/>
          </a:xfrm>
          <a:prstGeom prst="rect">
            <a:avLst/>
          </a:prstGeom>
        </p:spPr>
        <p:txBody>
          <a:bodyPr lIns="0" tIns="0" rIns="0" bIns="0">
            <a:noAutofit/>
          </a:bodyPr>
          <a:lstStyle>
            <a:lvl1pPr marL="0" indent="0">
              <a:buNone/>
              <a:defRPr sz="1500">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a:t>Optional: Thema / Version / Datum</a:t>
            </a:r>
          </a:p>
        </p:txBody>
      </p:sp>
      <p:cxnSp>
        <p:nvCxnSpPr>
          <p:cNvPr id="18" name="Gerade Verbindung 17" descr="Weiße Linie" title="Linie"/>
          <p:cNvCxnSpPr/>
          <p:nvPr userDrawn="1"/>
        </p:nvCxnSpPr>
        <p:spPr>
          <a:xfrm>
            <a:off x="360000" y="650550"/>
            <a:ext cx="11883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itel 6" descr="Platzhalter für den Folientitel." title="Titelplatzhalter"/>
          <p:cNvSpPr>
            <a:spLocks noGrp="1"/>
          </p:cNvSpPr>
          <p:nvPr>
            <p:ph type="title" hasCustomPrompt="1"/>
          </p:nvPr>
        </p:nvSpPr>
        <p:spPr>
          <a:xfrm>
            <a:off x="359999" y="939684"/>
            <a:ext cx="11340000" cy="976139"/>
          </a:xfrm>
        </p:spPr>
        <p:txBody>
          <a:bodyPr lIns="0" tIns="0" rIns="0" bIns="0" anchor="t" anchorCtr="0">
            <a:noAutofit/>
          </a:bodyPr>
          <a:lstStyle>
            <a:lvl1pPr marL="0" marR="0" indent="0" algn="l" defTabSz="914400" rtl="0" eaLnBrk="1" fontAlgn="auto" latinLnBrk="0" hangingPunct="1">
              <a:lnSpc>
                <a:spcPct val="100000"/>
              </a:lnSpc>
              <a:spcBef>
                <a:spcPct val="0"/>
              </a:spcBef>
              <a:spcAft>
                <a:spcPts val="0"/>
              </a:spcAft>
              <a:buClrTx/>
              <a:buSzTx/>
              <a:buFontTx/>
              <a:buNone/>
              <a:tabLst/>
              <a:defRPr sz="3000" baseline="0">
                <a:solidFill>
                  <a:schemeClr val="bg1"/>
                </a:solidFill>
              </a:defRPr>
            </a:lvl1pPr>
          </a:lstStyle>
          <a:p>
            <a:r>
              <a:rPr lang="de-DE" dirty="0"/>
              <a:t>Hier steht der Titel Ihrer Präsentation. </a:t>
            </a:r>
            <a:br>
              <a:rPr lang="de-DE" dirty="0"/>
            </a:br>
            <a:r>
              <a:rPr lang="de-DE" dirty="0"/>
              <a:t>In zwei Zeilen</a:t>
            </a:r>
          </a:p>
        </p:txBody>
      </p:sp>
      <p:sp>
        <p:nvSpPr>
          <p:cNvPr id="20" name="Textplatzhalter 5" descr="Platzhalter für eine Subheadline." title="Textplatzhalter"/>
          <p:cNvSpPr>
            <a:spLocks noGrp="1"/>
          </p:cNvSpPr>
          <p:nvPr>
            <p:ph type="body" sz="quarter" idx="15" hasCustomPrompt="1"/>
          </p:nvPr>
        </p:nvSpPr>
        <p:spPr>
          <a:xfrm>
            <a:off x="359999" y="2024929"/>
            <a:ext cx="11340000" cy="467577"/>
          </a:xfrm>
          <a:prstGeom prst="rect">
            <a:avLst/>
          </a:prstGeom>
        </p:spPr>
        <p:txBody>
          <a:bodyPr lIns="0" tIns="0" rIns="0" bIns="0">
            <a:noAutofit/>
          </a:bodyPr>
          <a:lstStyle>
            <a:lvl1pPr marL="0" indent="0">
              <a:spcBef>
                <a:spcPts val="0"/>
              </a:spcBef>
              <a:spcAft>
                <a:spcPts val="0"/>
              </a:spcAft>
              <a:buNone/>
              <a:defRPr sz="1500" baseline="0">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err="1"/>
              <a:t>Subline</a:t>
            </a:r>
            <a:r>
              <a:rPr lang="de-DE" dirty="0"/>
              <a:t> nutzbar für zusätzliche Informationen. </a:t>
            </a:r>
            <a:br>
              <a:rPr lang="de-DE" dirty="0"/>
            </a:br>
            <a:r>
              <a:rPr lang="de-DE" dirty="0"/>
              <a:t>Nicht mehr als zwei Zeilen.</a:t>
            </a:r>
          </a:p>
        </p:txBody>
      </p:sp>
      <p:sp>
        <p:nvSpPr>
          <p:cNvPr id="30" name="Bildplatzhalter 28" descr="Dienststellenlogo" title="Dienststellenlogo"/>
          <p:cNvSpPr>
            <a:spLocks noGrp="1"/>
          </p:cNvSpPr>
          <p:nvPr>
            <p:ph type="pic" sz="quarter" idx="18" hasCustomPrompt="1"/>
          </p:nvPr>
        </p:nvSpPr>
        <p:spPr>
          <a:xfrm>
            <a:off x="90000" y="6206135"/>
            <a:ext cx="1558800" cy="590400"/>
          </a:xfrm>
          <a:prstGeom prst="rect">
            <a:avLst/>
          </a:prstGeom>
        </p:spPr>
        <p:txBody>
          <a:bodyPr>
            <a:noAutofit/>
          </a:bodyPr>
          <a:lstStyle>
            <a:lvl1pPr marL="0" indent="0">
              <a:buNone/>
              <a:defRPr sz="1200" baseline="0"/>
            </a:lvl1pPr>
          </a:lstStyle>
          <a:p>
            <a:r>
              <a:rPr lang="de-DE" dirty="0"/>
              <a:t>Agenturlogo einfügen</a:t>
            </a:r>
          </a:p>
        </p:txBody>
      </p:sp>
    </p:spTree>
    <p:extLst>
      <p:ext uri="{BB962C8B-B14F-4D97-AF65-F5344CB8AC3E}">
        <p14:creationId xmlns:p14="http://schemas.microsoft.com/office/powerpoint/2010/main" val="324733045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Trennfolie ohne Bild">
    <p:spTree>
      <p:nvGrpSpPr>
        <p:cNvPr id="1" name=""/>
        <p:cNvGrpSpPr/>
        <p:nvPr/>
      </p:nvGrpSpPr>
      <p:grpSpPr>
        <a:xfrm>
          <a:off x="0" y="0"/>
          <a:ext cx="0" cy="0"/>
          <a:chOff x="0" y="0"/>
          <a:chExt cx="0" cy="0"/>
        </a:xfrm>
      </p:grpSpPr>
      <p:pic>
        <p:nvPicPr>
          <p:cNvPr id="6" name="Grafik 5" descr="Roter Farbverlauf mit dem Signet der BA." title="Hintergrundgrafik"/>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89999" y="90975"/>
            <a:ext cx="12150000" cy="6800112"/>
          </a:xfrm>
          <a:prstGeom prst="rect">
            <a:avLst/>
          </a:prstGeom>
        </p:spPr>
      </p:pic>
      <p:sp>
        <p:nvSpPr>
          <p:cNvPr id="7" name="Titel 6" descr="Platzhalter für den Titel der Folie." title="Titelplatzhalter"/>
          <p:cNvSpPr>
            <a:spLocks noGrp="1"/>
          </p:cNvSpPr>
          <p:nvPr>
            <p:ph type="title" hasCustomPrompt="1"/>
          </p:nvPr>
        </p:nvSpPr>
        <p:spPr>
          <a:xfrm>
            <a:off x="665999" y="2547133"/>
            <a:ext cx="10800000" cy="1101587"/>
          </a:xfrm>
        </p:spPr>
        <p:txBody>
          <a:bodyPr lIns="0" tIns="0" rIns="0" bIns="0" anchor="t" anchorCtr="0">
            <a:noAutofit/>
          </a:bodyPr>
          <a:lstStyle>
            <a:lvl1pPr>
              <a:defRPr sz="3750" baseline="0">
                <a:solidFill>
                  <a:schemeClr val="bg1"/>
                </a:solidFill>
              </a:defRPr>
            </a:lvl1pPr>
          </a:lstStyle>
          <a:p>
            <a:r>
              <a:rPr lang="de-DE" dirty="0"/>
              <a:t>Hier steht Ihre Kapitelheadline mit bis zu zwei Zeilen.</a:t>
            </a:r>
          </a:p>
        </p:txBody>
      </p:sp>
      <p:sp>
        <p:nvSpPr>
          <p:cNvPr id="8" name="Textplatzhalter 5" descr="Platzhalter für die Subheadline." title="Subheadlineplatzhalter"/>
          <p:cNvSpPr>
            <a:spLocks noGrp="1"/>
          </p:cNvSpPr>
          <p:nvPr>
            <p:ph type="body" sz="quarter" idx="15" hasCustomPrompt="1"/>
          </p:nvPr>
        </p:nvSpPr>
        <p:spPr>
          <a:xfrm>
            <a:off x="666000" y="3769937"/>
            <a:ext cx="10800000" cy="539868"/>
          </a:xfrm>
          <a:prstGeom prst="rect">
            <a:avLst/>
          </a:prstGeom>
        </p:spPr>
        <p:txBody>
          <a:bodyPr lIns="0" tIns="0" rIns="0" bIns="0">
            <a:noAutofit/>
          </a:bodyPr>
          <a:lstStyle>
            <a:lvl1pPr marL="0" indent="0">
              <a:spcBef>
                <a:spcPts val="0"/>
              </a:spcBef>
              <a:spcAft>
                <a:spcPts val="0"/>
              </a:spcAft>
              <a:buNone/>
              <a:defRPr sz="1875" baseline="0">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err="1"/>
              <a:t>Subline</a:t>
            </a:r>
            <a:r>
              <a:rPr lang="de-DE" dirty="0"/>
              <a:t> nutzbar für zusätzliche Informationen. </a:t>
            </a:r>
            <a:br>
              <a:rPr lang="de-DE" dirty="0"/>
            </a:br>
            <a:r>
              <a:rPr lang="de-DE" dirty="0"/>
              <a:t>Nicht mehr als zwei Zeilen.</a:t>
            </a:r>
          </a:p>
        </p:txBody>
      </p:sp>
    </p:spTree>
    <p:extLst>
      <p:ext uri="{BB962C8B-B14F-4D97-AF65-F5344CB8AC3E}">
        <p14:creationId xmlns:p14="http://schemas.microsoft.com/office/powerpoint/2010/main" val="44571089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Trennfolie ohne Bild - Schmaler Header">
    <p:spTree>
      <p:nvGrpSpPr>
        <p:cNvPr id="1" name=""/>
        <p:cNvGrpSpPr/>
        <p:nvPr/>
      </p:nvGrpSpPr>
      <p:grpSpPr>
        <a:xfrm>
          <a:off x="0" y="0"/>
          <a:ext cx="0" cy="0"/>
          <a:chOff x="0" y="0"/>
          <a:chExt cx="0" cy="0"/>
        </a:xfrm>
      </p:grpSpPr>
      <p:pic>
        <p:nvPicPr>
          <p:cNvPr id="5" name="Grafik 3" descr="Roter Farbverlauf mit dem Signet der BA." title="Headergrafik"/>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99" y="90828"/>
            <a:ext cx="12149999" cy="338347"/>
          </a:xfrm>
          <a:prstGeom prst="rect">
            <a:avLst/>
          </a:prstGeom>
        </p:spPr>
      </p:pic>
      <p:sp>
        <p:nvSpPr>
          <p:cNvPr id="7" name="Titel 6" descr="Platzhalter für den Titel der Folie." title="Titelplatzhalter"/>
          <p:cNvSpPr>
            <a:spLocks noGrp="1"/>
          </p:cNvSpPr>
          <p:nvPr>
            <p:ph type="title" hasCustomPrompt="1"/>
          </p:nvPr>
        </p:nvSpPr>
        <p:spPr>
          <a:xfrm>
            <a:off x="665999" y="2530800"/>
            <a:ext cx="10800000" cy="1073534"/>
          </a:xfrm>
        </p:spPr>
        <p:txBody>
          <a:bodyPr lIns="0" tIns="0" rIns="0" bIns="0" anchor="t" anchorCtr="0">
            <a:noAutofit/>
          </a:bodyPr>
          <a:lstStyle>
            <a:lvl1pPr>
              <a:defRPr sz="3750" baseline="0">
                <a:solidFill>
                  <a:schemeClr val="tx1"/>
                </a:solidFill>
              </a:defRPr>
            </a:lvl1pPr>
          </a:lstStyle>
          <a:p>
            <a:r>
              <a:rPr lang="de-DE" dirty="0"/>
              <a:t>Hier steht Ihre Kapitelheadline mit bis zu zwei Zeilen.</a:t>
            </a:r>
          </a:p>
        </p:txBody>
      </p:sp>
      <p:sp>
        <p:nvSpPr>
          <p:cNvPr id="8" name="Textplatzhalter 5" descr="Platzhalter für die Subheadline." title="Subheadlineplatzhalter"/>
          <p:cNvSpPr>
            <a:spLocks noGrp="1"/>
          </p:cNvSpPr>
          <p:nvPr>
            <p:ph type="body" sz="quarter" idx="15" hasCustomPrompt="1"/>
          </p:nvPr>
        </p:nvSpPr>
        <p:spPr>
          <a:xfrm>
            <a:off x="666000" y="3769200"/>
            <a:ext cx="10800000" cy="539868"/>
          </a:xfrm>
          <a:prstGeom prst="rect">
            <a:avLst/>
          </a:prstGeom>
        </p:spPr>
        <p:txBody>
          <a:bodyPr lIns="0" tIns="0" rIns="0" bIns="0">
            <a:noAutofit/>
          </a:bodyPr>
          <a:lstStyle>
            <a:lvl1pPr marL="0" indent="0">
              <a:spcBef>
                <a:spcPts val="0"/>
              </a:spcBef>
              <a:spcAft>
                <a:spcPts val="0"/>
              </a:spcAft>
              <a:buNone/>
              <a:defRPr sz="1875" baseline="0">
                <a:solidFill>
                  <a:schemeClr val="tx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err="1"/>
              <a:t>Subline</a:t>
            </a:r>
            <a:r>
              <a:rPr lang="de-DE" dirty="0"/>
              <a:t> nutzbar für zusätzliche Informationen. </a:t>
            </a:r>
            <a:br>
              <a:rPr lang="de-DE" dirty="0"/>
            </a:br>
            <a:r>
              <a:rPr lang="de-DE" dirty="0"/>
              <a:t>Nicht mehr als zwei Zeilen.</a:t>
            </a:r>
          </a:p>
        </p:txBody>
      </p:sp>
    </p:spTree>
    <p:extLst>
      <p:ext uri="{BB962C8B-B14F-4D97-AF65-F5344CB8AC3E}">
        <p14:creationId xmlns:p14="http://schemas.microsoft.com/office/powerpoint/2010/main" val="217858733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Abschlussfolie">
    <p:spTree>
      <p:nvGrpSpPr>
        <p:cNvPr id="1" name=""/>
        <p:cNvGrpSpPr/>
        <p:nvPr/>
      </p:nvGrpSpPr>
      <p:grpSpPr>
        <a:xfrm>
          <a:off x="0" y="0"/>
          <a:ext cx="0" cy="0"/>
          <a:chOff x="0" y="0"/>
          <a:chExt cx="0" cy="0"/>
        </a:xfrm>
      </p:grpSpPr>
      <p:pic>
        <p:nvPicPr>
          <p:cNvPr id="9" name="Grafik 8" descr="Roter Farbverlauf mit dem Signet der BA." title="Hintergrundgrafik"/>
          <p:cNvPicPr>
            <a:picLocks/>
          </p:cNvPicPr>
          <p:nvPr userDrawn="1"/>
        </p:nvPicPr>
        <p:blipFill rotWithShape="1">
          <a:blip r:embed="rId2" cstate="print">
            <a:extLst>
              <a:ext uri="{28A0092B-C50C-407E-A947-70E740481C1C}">
                <a14:useLocalDpi xmlns:a14="http://schemas.microsoft.com/office/drawing/2010/main" val="0"/>
              </a:ext>
            </a:extLst>
          </a:blip>
          <a:srcRect b="2341"/>
          <a:stretch/>
        </p:blipFill>
        <p:spPr>
          <a:xfrm>
            <a:off x="91211" y="90259"/>
            <a:ext cx="12150000" cy="5857200"/>
          </a:xfrm>
          <a:prstGeom prst="rect">
            <a:avLst/>
          </a:prstGeom>
        </p:spPr>
      </p:pic>
      <p:sp>
        <p:nvSpPr>
          <p:cNvPr id="14" name="Titel 6" descr="Platzhalter für einen Abschlusssatz." title="Textplatzhalter"/>
          <p:cNvSpPr>
            <a:spLocks noGrp="1"/>
          </p:cNvSpPr>
          <p:nvPr>
            <p:ph type="title" hasCustomPrompt="1"/>
          </p:nvPr>
        </p:nvSpPr>
        <p:spPr>
          <a:xfrm>
            <a:off x="578250" y="2322858"/>
            <a:ext cx="11228319" cy="1245967"/>
          </a:xfrm>
        </p:spPr>
        <p:txBody>
          <a:bodyPr lIns="0" tIns="0" rIns="0" bIns="0" anchor="t" anchorCtr="0">
            <a:noAutofit/>
          </a:bodyPr>
          <a:lstStyle>
            <a:lvl1pPr algn="ctr">
              <a:defRPr sz="4125" baseline="0">
                <a:solidFill>
                  <a:schemeClr val="bg1"/>
                </a:solidFill>
              </a:defRPr>
            </a:lvl1pPr>
          </a:lstStyle>
          <a:p>
            <a:r>
              <a:rPr lang="de-DE" dirty="0"/>
              <a:t>Hier steht ein Abschlusssatz </a:t>
            </a:r>
            <a:br>
              <a:rPr lang="de-DE" dirty="0"/>
            </a:br>
            <a:r>
              <a:rPr lang="de-DE" dirty="0"/>
              <a:t>in zwei Zeilen.</a:t>
            </a:r>
          </a:p>
        </p:txBody>
      </p:sp>
      <p:sp>
        <p:nvSpPr>
          <p:cNvPr id="5" name="Bildplatzhalter 28" descr="Dienststellenlogo." title="Dienststellenlogo"/>
          <p:cNvSpPr>
            <a:spLocks noGrp="1" noChangeAspect="1"/>
          </p:cNvSpPr>
          <p:nvPr>
            <p:ph type="pic" sz="quarter" idx="18" hasCustomPrompt="1"/>
          </p:nvPr>
        </p:nvSpPr>
        <p:spPr>
          <a:xfrm>
            <a:off x="90000" y="6048000"/>
            <a:ext cx="1944000" cy="736296"/>
          </a:xfrm>
          <a:prstGeom prst="rect">
            <a:avLst/>
          </a:prstGeom>
        </p:spPr>
        <p:txBody>
          <a:bodyPr>
            <a:noAutofit/>
          </a:bodyPr>
          <a:lstStyle>
            <a:lvl1pPr marL="0" indent="0">
              <a:buNone/>
              <a:defRPr sz="1200" baseline="0"/>
            </a:lvl1pPr>
          </a:lstStyle>
          <a:p>
            <a:r>
              <a:rPr lang="de-DE" dirty="0"/>
              <a:t>Agenturlogo einfügen</a:t>
            </a:r>
          </a:p>
        </p:txBody>
      </p:sp>
    </p:spTree>
    <p:extLst>
      <p:ext uri="{BB962C8B-B14F-4D97-AF65-F5344CB8AC3E}">
        <p14:creationId xmlns:p14="http://schemas.microsoft.com/office/powerpoint/2010/main" val="119388109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Leerfolie">
    <p:spTree>
      <p:nvGrpSpPr>
        <p:cNvPr id="1" name=""/>
        <p:cNvGrpSpPr/>
        <p:nvPr/>
      </p:nvGrpSpPr>
      <p:grpSpPr>
        <a:xfrm>
          <a:off x="0" y="0"/>
          <a:ext cx="0" cy="0"/>
          <a:chOff x="0" y="0"/>
          <a:chExt cx="0" cy="0"/>
        </a:xfrm>
      </p:grpSpPr>
      <p:sp>
        <p:nvSpPr>
          <p:cNvPr id="2" name="Titel 1" descr="Platzhalter für den Titel der Folie." title="Titelplatzhalter"/>
          <p:cNvSpPr>
            <a:spLocks noGrp="1"/>
          </p:cNvSpPr>
          <p:nvPr>
            <p:ph type="title" hasCustomPrompt="1"/>
          </p:nvPr>
        </p:nvSpPr>
        <p:spPr/>
        <p:txBody>
          <a:bodyPr/>
          <a:lstStyle>
            <a:lvl1pPr>
              <a:defRPr baseline="0"/>
            </a:lvl1pPr>
          </a:lstStyle>
          <a:p>
            <a:r>
              <a:rPr lang="de-DE" dirty="0"/>
              <a:t>Hier steht Ihre Botschaft</a:t>
            </a:r>
          </a:p>
        </p:txBody>
      </p:sp>
      <p:sp>
        <p:nvSpPr>
          <p:cNvPr id="3" name="Fußzeilenplatzhalter 2" descr="Platzhalter für das Thema und das Datum der Präsentation." title="Thema-/Datumsplatzhalter in der Fußzeile"/>
          <p:cNvSpPr>
            <a:spLocks noGrp="1"/>
          </p:cNvSpPr>
          <p:nvPr>
            <p:ph type="ftr" sz="quarter" idx="10"/>
          </p:nvPr>
        </p:nvSpPr>
        <p:spPr/>
        <p:txBody>
          <a:bodyPr/>
          <a:lstStyle/>
          <a:p>
            <a:r>
              <a:rPr lang="de-DE">
                <a:solidFill>
                  <a:srgbClr val="000000"/>
                </a:solidFill>
              </a:rPr>
              <a:t>Willkommen in Deutschland, © Bundesagentur für Arbeit</a:t>
            </a:r>
            <a:endParaRPr lang="de-DE" dirty="0">
              <a:solidFill>
                <a:srgbClr val="000000"/>
              </a:solidFill>
            </a:endParaRPr>
          </a:p>
        </p:txBody>
      </p:sp>
      <p:sp>
        <p:nvSpPr>
          <p:cNvPr id="4" name="Foliennummernplatzhalter 3" descr="Seitenzahl der Folie." title="Seitenzahlplatzhalter"/>
          <p:cNvSpPr>
            <a:spLocks noGrp="1"/>
          </p:cNvSpPr>
          <p:nvPr>
            <p:ph type="sldNum" sz="quarter" idx="11"/>
          </p:nvPr>
        </p:nvSpPr>
        <p:spPr/>
        <p:txBody>
          <a:bodyPr/>
          <a:lstStyle/>
          <a:p>
            <a:r>
              <a:rPr lang="de-DE" dirty="0"/>
              <a:t>Seite </a:t>
            </a:r>
            <a:fld id="{A8946A1F-0169-4AB6-AEFC-44545780F863}" type="slidenum">
              <a:rPr lang="de-DE" smtClean="0"/>
              <a:pPr/>
              <a:t>‹Nr.›</a:t>
            </a:fld>
            <a:endParaRPr lang="de-DE" dirty="0"/>
          </a:p>
        </p:txBody>
      </p:sp>
    </p:spTree>
    <p:extLst>
      <p:ext uri="{BB962C8B-B14F-4D97-AF65-F5344CB8AC3E}">
        <p14:creationId xmlns:p14="http://schemas.microsoft.com/office/powerpoint/2010/main" val="243001944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Blanko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0686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elfolie ohne Bild - Schmaler Header">
    <p:spTree>
      <p:nvGrpSpPr>
        <p:cNvPr id="1" name=""/>
        <p:cNvGrpSpPr/>
        <p:nvPr/>
      </p:nvGrpSpPr>
      <p:grpSpPr>
        <a:xfrm>
          <a:off x="0" y="0"/>
          <a:ext cx="0" cy="0"/>
          <a:chOff x="0" y="0"/>
          <a:chExt cx="0" cy="0"/>
        </a:xfrm>
      </p:grpSpPr>
      <p:pic>
        <p:nvPicPr>
          <p:cNvPr id="12" name="Grafik 3" descr="Roter Farbverlauf mit dem Signet der BA." title="Headergrafik"/>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0017" y="90000"/>
            <a:ext cx="12149963" cy="338345"/>
          </a:xfrm>
          <a:prstGeom prst="rect">
            <a:avLst/>
          </a:prstGeom>
        </p:spPr>
      </p:pic>
      <p:sp>
        <p:nvSpPr>
          <p:cNvPr id="14" name="Textplatzhalter 5" descr="Platzhalter für Thema/Version/Datum." title="Platzhalter Textfeld"/>
          <p:cNvSpPr>
            <a:spLocks noGrp="1"/>
          </p:cNvSpPr>
          <p:nvPr>
            <p:ph type="body" sz="quarter" idx="14" hasCustomPrompt="1"/>
          </p:nvPr>
        </p:nvSpPr>
        <p:spPr>
          <a:xfrm>
            <a:off x="359999" y="136603"/>
            <a:ext cx="11160000" cy="247133"/>
          </a:xfrm>
          <a:prstGeom prst="rect">
            <a:avLst/>
          </a:prstGeom>
        </p:spPr>
        <p:txBody>
          <a:bodyPr lIns="0" tIns="0" rIns="0" bIns="0">
            <a:noAutofit/>
          </a:bodyPr>
          <a:lstStyle>
            <a:lvl1pPr marL="0" indent="0">
              <a:buNone/>
              <a:defRPr sz="1500">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a:t>Optional: Thema / Version / Datum</a:t>
            </a:r>
          </a:p>
        </p:txBody>
      </p:sp>
      <p:sp>
        <p:nvSpPr>
          <p:cNvPr id="8" name="Titel 6" descr="Platzhalter für den Folientitel." title="Titelplatzhalter"/>
          <p:cNvSpPr>
            <a:spLocks noGrp="1"/>
          </p:cNvSpPr>
          <p:nvPr>
            <p:ph type="title" hasCustomPrompt="1"/>
          </p:nvPr>
        </p:nvSpPr>
        <p:spPr>
          <a:xfrm>
            <a:off x="359999" y="939684"/>
            <a:ext cx="11340000" cy="976139"/>
          </a:xfrm>
        </p:spPr>
        <p:txBody>
          <a:bodyPr lIns="0" tIns="0" rIns="0" bIns="0" anchor="t" anchorCtr="0">
            <a:noAutofit/>
          </a:bodyPr>
          <a:lstStyle>
            <a:lvl1pPr marL="0" marR="0" indent="0" algn="l" defTabSz="914400" rtl="0" eaLnBrk="1" fontAlgn="auto" latinLnBrk="0" hangingPunct="1">
              <a:lnSpc>
                <a:spcPct val="100000"/>
              </a:lnSpc>
              <a:spcBef>
                <a:spcPct val="0"/>
              </a:spcBef>
              <a:spcAft>
                <a:spcPts val="0"/>
              </a:spcAft>
              <a:buClrTx/>
              <a:buSzTx/>
              <a:buFontTx/>
              <a:buNone/>
              <a:tabLst/>
              <a:defRPr sz="3000" baseline="0">
                <a:solidFill>
                  <a:schemeClr val="tx1"/>
                </a:solidFill>
              </a:defRPr>
            </a:lvl1pPr>
          </a:lstStyle>
          <a:p>
            <a:r>
              <a:rPr lang="de-DE" dirty="0"/>
              <a:t>Hier steht der Titel Ihrer Präsentation. </a:t>
            </a:r>
            <a:br>
              <a:rPr lang="de-DE" dirty="0"/>
            </a:br>
            <a:r>
              <a:rPr lang="de-DE" dirty="0"/>
              <a:t>In zwei Zeilen</a:t>
            </a:r>
          </a:p>
        </p:txBody>
      </p:sp>
      <p:sp>
        <p:nvSpPr>
          <p:cNvPr id="9" name="Textplatzhalter 5" descr="Platzhalter für eine Subheadline." title="Textplatzhalter"/>
          <p:cNvSpPr>
            <a:spLocks noGrp="1"/>
          </p:cNvSpPr>
          <p:nvPr>
            <p:ph type="body" sz="quarter" idx="15" hasCustomPrompt="1"/>
          </p:nvPr>
        </p:nvSpPr>
        <p:spPr>
          <a:xfrm>
            <a:off x="359999" y="2024929"/>
            <a:ext cx="11340000" cy="467577"/>
          </a:xfrm>
          <a:prstGeom prst="rect">
            <a:avLst/>
          </a:prstGeom>
        </p:spPr>
        <p:txBody>
          <a:bodyPr lIns="0" tIns="0" rIns="0" bIns="0">
            <a:noAutofit/>
          </a:bodyPr>
          <a:lstStyle>
            <a:lvl1pPr marL="0" indent="0">
              <a:spcBef>
                <a:spcPts val="0"/>
              </a:spcBef>
              <a:spcAft>
                <a:spcPts val="0"/>
              </a:spcAft>
              <a:buNone/>
              <a:defRPr sz="1500" baseline="0">
                <a:solidFill>
                  <a:schemeClr val="tx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a:r>
              <a:rPr lang="de-DE" dirty="0" err="1"/>
              <a:t>Subline</a:t>
            </a:r>
            <a:r>
              <a:rPr lang="de-DE" dirty="0"/>
              <a:t> nutzbar für zusätzliche Informationen. </a:t>
            </a:r>
            <a:br>
              <a:rPr lang="de-DE" dirty="0"/>
            </a:br>
            <a:r>
              <a:rPr lang="de-DE" dirty="0"/>
              <a:t>Nicht mehr als zwei Zeilen.</a:t>
            </a:r>
          </a:p>
        </p:txBody>
      </p:sp>
      <p:sp>
        <p:nvSpPr>
          <p:cNvPr id="30" name="Bildplatzhalter 28" descr="Dienststellenlogo." title="Dienststellenlogo"/>
          <p:cNvSpPr>
            <a:spLocks noGrp="1"/>
          </p:cNvSpPr>
          <p:nvPr>
            <p:ph type="pic" sz="quarter" idx="18" hasCustomPrompt="1"/>
          </p:nvPr>
        </p:nvSpPr>
        <p:spPr>
          <a:xfrm>
            <a:off x="90000" y="6206135"/>
            <a:ext cx="1558800" cy="590400"/>
          </a:xfrm>
          <a:prstGeom prst="rect">
            <a:avLst/>
          </a:prstGeom>
        </p:spPr>
        <p:txBody>
          <a:bodyPr>
            <a:noAutofit/>
          </a:bodyPr>
          <a:lstStyle>
            <a:lvl1pPr marL="0" indent="0">
              <a:buNone/>
              <a:defRPr sz="1200" baseline="0"/>
            </a:lvl1pPr>
          </a:lstStyle>
          <a:p>
            <a:r>
              <a:rPr lang="de-DE" dirty="0"/>
              <a:t>Agenturlogo einfügen</a:t>
            </a:r>
          </a:p>
        </p:txBody>
      </p:sp>
    </p:spTree>
    <p:extLst>
      <p:ext uri="{BB962C8B-B14F-4D97-AF65-F5344CB8AC3E}">
        <p14:creationId xmlns:p14="http://schemas.microsoft.com/office/powerpoint/2010/main" val="725980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haltsfolie 1-Spaltig">
    <p:spTree>
      <p:nvGrpSpPr>
        <p:cNvPr id="1" name=""/>
        <p:cNvGrpSpPr/>
        <p:nvPr/>
      </p:nvGrpSpPr>
      <p:grpSpPr>
        <a:xfrm>
          <a:off x="0" y="0"/>
          <a:ext cx="0" cy="0"/>
          <a:chOff x="0" y="0"/>
          <a:chExt cx="0" cy="0"/>
        </a:xfrm>
      </p:grpSpPr>
      <p:sp>
        <p:nvSpPr>
          <p:cNvPr id="2" name="Titel 1" descr="Platzhalter für den Titel der Folie." title="Titelplatzhalter"/>
          <p:cNvSpPr>
            <a:spLocks noGrp="1"/>
          </p:cNvSpPr>
          <p:nvPr>
            <p:ph type="title" hasCustomPrompt="1"/>
          </p:nvPr>
        </p:nvSpPr>
        <p:spPr/>
        <p:txBody>
          <a:bodyPr/>
          <a:lstStyle>
            <a:lvl1pPr>
              <a:defRPr baseline="0"/>
            </a:lvl1pPr>
          </a:lstStyle>
          <a:p>
            <a:r>
              <a:rPr lang="de-DE" dirty="0"/>
              <a:t>Hier steht Ihre Botschaft</a:t>
            </a:r>
          </a:p>
        </p:txBody>
      </p:sp>
      <p:sp>
        <p:nvSpPr>
          <p:cNvPr id="3" name="Textplatzhalter 2" descr="Platzhalter für Text, Tabelle, Bild, Video, Diagramm, Grafik." title="Multi-Platzhalter"/>
          <p:cNvSpPr>
            <a:spLocks noGrp="1"/>
          </p:cNvSpPr>
          <p:nvPr>
            <p:ph idx="1" hasCustomPrompt="1"/>
          </p:nvPr>
        </p:nvSpPr>
        <p:spPr>
          <a:xfrm>
            <a:off x="590399" y="1198800"/>
            <a:ext cx="11217600" cy="5137200"/>
          </a:xfrm>
          <a:prstGeom prst="rect">
            <a:avLst/>
          </a:prstGeom>
        </p:spPr>
        <p:txBody>
          <a:bodyPr vert="horz" lIns="91440" tIns="45720" rIns="91440" bIns="45720" rtlCol="0">
            <a:noAutofit/>
          </a:bodyPr>
          <a:lstStyle>
            <a:lvl1pPr>
              <a:defRPr baseline="0"/>
            </a:lvl1pPr>
          </a:lstStyle>
          <a:p>
            <a:pPr lvl="0"/>
            <a:r>
              <a:rPr lang="de-DE" dirty="0"/>
              <a:t>Erste Ebene</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descr="Platzhalter für das Thema und das Datum der Präsentation." title="Thema-/Datumsplatzhalter in der Fußzeile"/>
          <p:cNvSpPr>
            <a:spLocks noGrp="1"/>
          </p:cNvSpPr>
          <p:nvPr>
            <p:ph type="ftr" sz="quarter" idx="10"/>
          </p:nvPr>
        </p:nvSpPr>
        <p:spPr/>
        <p:txBody>
          <a:bodyPr/>
          <a:lstStyle/>
          <a:p>
            <a:r>
              <a:rPr lang="de-DE">
                <a:solidFill>
                  <a:srgbClr val="000000"/>
                </a:solidFill>
              </a:rPr>
              <a:t>Willkommen in Deutschland, © Bundesagentur für Arbeit</a:t>
            </a:r>
            <a:endParaRPr lang="de-DE" dirty="0">
              <a:solidFill>
                <a:srgbClr val="000000"/>
              </a:solidFill>
            </a:endParaRPr>
          </a:p>
        </p:txBody>
      </p:sp>
      <p:sp>
        <p:nvSpPr>
          <p:cNvPr id="5" name="Foliennummernplatzhalter 4" descr="Seitenzahl der Folie." title="Seitenzahlplatzhalter"/>
          <p:cNvSpPr>
            <a:spLocks noGrp="1"/>
          </p:cNvSpPr>
          <p:nvPr>
            <p:ph type="sldNum" sz="quarter" idx="11"/>
          </p:nvPr>
        </p:nvSpPr>
        <p:spPr/>
        <p:txBody>
          <a:bodyPr/>
          <a:lstStyle/>
          <a:p>
            <a:r>
              <a:rPr lang="de-DE" dirty="0"/>
              <a:t>Seite </a:t>
            </a:r>
            <a:fld id="{A8946A1F-0169-4AB6-AEFC-44545780F863}" type="slidenum">
              <a:rPr lang="de-DE" smtClean="0"/>
              <a:pPr/>
              <a:t>‹Nr.›</a:t>
            </a:fld>
            <a:endParaRPr lang="de-DE" dirty="0"/>
          </a:p>
        </p:txBody>
      </p:sp>
    </p:spTree>
    <p:extLst>
      <p:ext uri="{BB962C8B-B14F-4D97-AF65-F5344CB8AC3E}">
        <p14:creationId xmlns:p14="http://schemas.microsoft.com/office/powerpoint/2010/main" val="3000075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altsfolie 2-Spaltig">
    <p:spTree>
      <p:nvGrpSpPr>
        <p:cNvPr id="1" name=""/>
        <p:cNvGrpSpPr/>
        <p:nvPr/>
      </p:nvGrpSpPr>
      <p:grpSpPr>
        <a:xfrm>
          <a:off x="0" y="0"/>
          <a:ext cx="0" cy="0"/>
          <a:chOff x="0" y="0"/>
          <a:chExt cx="0" cy="0"/>
        </a:xfrm>
      </p:grpSpPr>
      <p:sp>
        <p:nvSpPr>
          <p:cNvPr id="2" name="Titel 1" descr="Platzhalter für den Titel der Folie." title="Titelplatzhalter"/>
          <p:cNvSpPr>
            <a:spLocks noGrp="1"/>
          </p:cNvSpPr>
          <p:nvPr>
            <p:ph type="title" hasCustomPrompt="1"/>
          </p:nvPr>
        </p:nvSpPr>
        <p:spPr>
          <a:xfrm>
            <a:off x="590400" y="144566"/>
            <a:ext cx="11217600" cy="860624"/>
          </a:xfrm>
        </p:spPr>
        <p:txBody>
          <a:bodyPr/>
          <a:lstStyle>
            <a:lvl1pPr>
              <a:defRPr baseline="0"/>
            </a:lvl1pPr>
          </a:lstStyle>
          <a:p>
            <a:r>
              <a:rPr lang="de-DE" dirty="0"/>
              <a:t>Hier steht Ihre Botschaft</a:t>
            </a:r>
          </a:p>
        </p:txBody>
      </p:sp>
      <p:sp>
        <p:nvSpPr>
          <p:cNvPr id="4" name="Inhaltsplatzhalter 2" descr="Platzhalter für Text, Tabelle, Bild, Video, Diagramm, Grafik." title="Multi-Platzhalter"/>
          <p:cNvSpPr>
            <a:spLocks noGrp="1"/>
          </p:cNvSpPr>
          <p:nvPr>
            <p:ph idx="1" hasCustomPrompt="1"/>
          </p:nvPr>
        </p:nvSpPr>
        <p:spPr>
          <a:xfrm>
            <a:off x="590399" y="1198800"/>
            <a:ext cx="5508000" cy="5137200"/>
          </a:xfrm>
          <a:prstGeom prst="rect">
            <a:avLst/>
          </a:prstGeom>
        </p:spPr>
        <p:txBody>
          <a:bodyPr/>
          <a:lstStyle>
            <a:lvl1pPr>
              <a:defRPr/>
            </a:lvl1pPr>
          </a:lstStyle>
          <a:p>
            <a:pPr lvl="0"/>
            <a:r>
              <a:rPr lang="de-DE" dirty="0"/>
              <a:t>Erste Ebene</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Inhaltsplatzhalter 2" descr="Platzhalter für Text, Tabelle, Bild, Video, Diagramm, Grafik." title="Multi-Platzhalter"/>
          <p:cNvSpPr>
            <a:spLocks noGrp="1"/>
          </p:cNvSpPr>
          <p:nvPr>
            <p:ph idx="12" hasCustomPrompt="1"/>
          </p:nvPr>
        </p:nvSpPr>
        <p:spPr>
          <a:xfrm>
            <a:off x="6300000" y="1198800"/>
            <a:ext cx="5508000" cy="5137200"/>
          </a:xfrm>
          <a:prstGeom prst="rect">
            <a:avLst/>
          </a:prstGeom>
        </p:spPr>
        <p:txBody>
          <a:bodyPr/>
          <a:lstStyle>
            <a:lvl1pPr>
              <a:defRPr/>
            </a:lvl1pPr>
          </a:lstStyle>
          <a:p>
            <a:pPr lvl="0"/>
            <a:r>
              <a:rPr lang="de-DE" dirty="0"/>
              <a:t>Erste Ebene</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3" name="Fußzeilenplatzhalter 2" descr="Platzhalter für das Thema und das Datum der Präsentation." title="Thema-/Datumsplatzhalter in der Fußzeile"/>
          <p:cNvSpPr>
            <a:spLocks noGrp="1"/>
          </p:cNvSpPr>
          <p:nvPr>
            <p:ph type="ftr" sz="quarter" idx="13"/>
          </p:nvPr>
        </p:nvSpPr>
        <p:spPr/>
        <p:txBody>
          <a:bodyPr/>
          <a:lstStyle/>
          <a:p>
            <a:r>
              <a:rPr lang="de-DE">
                <a:solidFill>
                  <a:srgbClr val="000000"/>
                </a:solidFill>
              </a:rPr>
              <a:t>Willkommen in Deutschland, © Bundesagentur für Arbeit</a:t>
            </a:r>
            <a:endParaRPr lang="de-DE" dirty="0">
              <a:solidFill>
                <a:srgbClr val="000000"/>
              </a:solidFill>
            </a:endParaRPr>
          </a:p>
        </p:txBody>
      </p:sp>
      <p:sp>
        <p:nvSpPr>
          <p:cNvPr id="6" name="Foliennummernplatzhalter 5" descr="Seitenzahl der Folie" title="Seitenzahlplatzhalter"/>
          <p:cNvSpPr>
            <a:spLocks noGrp="1"/>
          </p:cNvSpPr>
          <p:nvPr>
            <p:ph type="sldNum" sz="quarter" idx="14"/>
          </p:nvPr>
        </p:nvSpPr>
        <p:spPr/>
        <p:txBody>
          <a:bodyPr/>
          <a:lstStyle/>
          <a:p>
            <a:r>
              <a:rPr lang="de-DE" dirty="0"/>
              <a:t>Seite </a:t>
            </a:r>
            <a:fld id="{A8946A1F-0169-4AB6-AEFC-44545780F863}" type="slidenum">
              <a:rPr lang="de-DE" smtClean="0"/>
              <a:pPr/>
              <a:t>‹Nr.›</a:t>
            </a:fld>
            <a:endParaRPr lang="de-DE" dirty="0"/>
          </a:p>
        </p:txBody>
      </p:sp>
    </p:spTree>
    <p:extLst>
      <p:ext uri="{BB962C8B-B14F-4D97-AF65-F5344CB8AC3E}">
        <p14:creationId xmlns:p14="http://schemas.microsoft.com/office/powerpoint/2010/main" val="810780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paltig Bild Rechts">
    <p:spTree>
      <p:nvGrpSpPr>
        <p:cNvPr id="1" name=""/>
        <p:cNvGrpSpPr/>
        <p:nvPr/>
      </p:nvGrpSpPr>
      <p:grpSpPr>
        <a:xfrm>
          <a:off x="0" y="0"/>
          <a:ext cx="0" cy="0"/>
          <a:chOff x="0" y="0"/>
          <a:chExt cx="0" cy="0"/>
        </a:xfrm>
      </p:grpSpPr>
      <p:sp>
        <p:nvSpPr>
          <p:cNvPr id="2" name="Titel 1" descr="Platzhalter für den Titel der Folie." title="Titelplatzhalter"/>
          <p:cNvSpPr>
            <a:spLocks noGrp="1"/>
          </p:cNvSpPr>
          <p:nvPr>
            <p:ph type="title" hasCustomPrompt="1"/>
          </p:nvPr>
        </p:nvSpPr>
        <p:spPr>
          <a:xfrm>
            <a:off x="590400" y="144566"/>
            <a:ext cx="11217600" cy="860624"/>
          </a:xfrm>
        </p:spPr>
        <p:txBody>
          <a:bodyPr/>
          <a:lstStyle>
            <a:lvl1pPr>
              <a:defRPr baseline="0"/>
            </a:lvl1pPr>
          </a:lstStyle>
          <a:p>
            <a:r>
              <a:rPr lang="de-DE" dirty="0"/>
              <a:t>Hier steht Ihre Botschaft</a:t>
            </a:r>
          </a:p>
        </p:txBody>
      </p:sp>
      <p:sp>
        <p:nvSpPr>
          <p:cNvPr id="4" name="Inhaltsplatzhalter 2" descr="Platzhalter für Text, Tabelle, Bild, Video, Diagramm, Grafik." title="Multiplatzhalter"/>
          <p:cNvSpPr>
            <a:spLocks noGrp="1"/>
          </p:cNvSpPr>
          <p:nvPr>
            <p:ph idx="1" hasCustomPrompt="1"/>
          </p:nvPr>
        </p:nvSpPr>
        <p:spPr>
          <a:xfrm>
            <a:off x="590400" y="1198800"/>
            <a:ext cx="5508000" cy="5137200"/>
          </a:xfrm>
          <a:prstGeom prst="rect">
            <a:avLst/>
          </a:prstGeom>
        </p:spPr>
        <p:txBody>
          <a:bodyPr/>
          <a:lstStyle>
            <a:lvl1pPr>
              <a:defRPr/>
            </a:lvl1pPr>
          </a:lstStyle>
          <a:p>
            <a:pPr lvl="0"/>
            <a:r>
              <a:rPr lang="de-DE" dirty="0"/>
              <a:t>Erste Ebene</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Bildplatzhalter 4" descr="Platzhalter für ein Bild." title="Bildplatzhalter"/>
          <p:cNvSpPr>
            <a:spLocks noGrp="1"/>
          </p:cNvSpPr>
          <p:nvPr>
            <p:ph type="pic" sz="quarter" idx="12" hasCustomPrompt="1"/>
          </p:nvPr>
        </p:nvSpPr>
        <p:spPr>
          <a:xfrm>
            <a:off x="6300000" y="1198800"/>
            <a:ext cx="5508000" cy="5133600"/>
          </a:xfrm>
        </p:spPr>
        <p:txBody>
          <a:bodyPr>
            <a:normAutofit/>
          </a:bodyPr>
          <a:lstStyle>
            <a:lvl1pPr marL="0" indent="0">
              <a:buNone/>
              <a:defRPr sz="1200" baseline="0"/>
            </a:lvl1pPr>
          </a:lstStyle>
          <a:p>
            <a:r>
              <a:rPr lang="de-DE" dirty="0"/>
              <a:t>Bild einfügen</a:t>
            </a:r>
          </a:p>
        </p:txBody>
      </p:sp>
      <p:sp>
        <p:nvSpPr>
          <p:cNvPr id="3" name="Fußzeilenplatzhalter 2" descr="Platzhalter für das Thema und das Datum der Präsentation." title="Thema-/Datumsplatzhalter in der Fußzeile"/>
          <p:cNvSpPr>
            <a:spLocks noGrp="1"/>
          </p:cNvSpPr>
          <p:nvPr>
            <p:ph type="ftr" sz="quarter" idx="13"/>
          </p:nvPr>
        </p:nvSpPr>
        <p:spPr/>
        <p:txBody>
          <a:bodyPr/>
          <a:lstStyle/>
          <a:p>
            <a:r>
              <a:rPr lang="de-DE">
                <a:solidFill>
                  <a:srgbClr val="000000"/>
                </a:solidFill>
              </a:rPr>
              <a:t>Willkommen in Deutschland, © Bundesagentur für Arbeit</a:t>
            </a:r>
            <a:endParaRPr lang="de-DE" dirty="0">
              <a:solidFill>
                <a:srgbClr val="000000"/>
              </a:solidFill>
            </a:endParaRPr>
          </a:p>
        </p:txBody>
      </p:sp>
      <p:sp>
        <p:nvSpPr>
          <p:cNvPr id="5" name="Foliennummernplatzhalter 4" descr="Seitenzahl der Folie" title="Seitenzahlplatzhalter"/>
          <p:cNvSpPr>
            <a:spLocks noGrp="1"/>
          </p:cNvSpPr>
          <p:nvPr>
            <p:ph type="sldNum" sz="quarter" idx="14"/>
          </p:nvPr>
        </p:nvSpPr>
        <p:spPr/>
        <p:txBody>
          <a:bodyPr/>
          <a:lstStyle/>
          <a:p>
            <a:r>
              <a:rPr lang="de-DE" dirty="0"/>
              <a:t>Seite </a:t>
            </a:r>
            <a:fld id="{A8946A1F-0169-4AB6-AEFC-44545780F863}" type="slidenum">
              <a:rPr lang="de-DE" smtClean="0"/>
              <a:pPr/>
              <a:t>‹Nr.›</a:t>
            </a:fld>
            <a:endParaRPr lang="de-DE" dirty="0"/>
          </a:p>
        </p:txBody>
      </p:sp>
    </p:spTree>
    <p:extLst>
      <p:ext uri="{BB962C8B-B14F-4D97-AF65-F5344CB8AC3E}">
        <p14:creationId xmlns:p14="http://schemas.microsoft.com/office/powerpoint/2010/main" val="592141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dfolie">
    <p:spTree>
      <p:nvGrpSpPr>
        <p:cNvPr id="1" name=""/>
        <p:cNvGrpSpPr/>
        <p:nvPr/>
      </p:nvGrpSpPr>
      <p:grpSpPr>
        <a:xfrm>
          <a:off x="0" y="0"/>
          <a:ext cx="0" cy="0"/>
          <a:chOff x="0" y="0"/>
          <a:chExt cx="0" cy="0"/>
        </a:xfrm>
      </p:grpSpPr>
      <p:sp>
        <p:nvSpPr>
          <p:cNvPr id="5" name="Bildplatzhalter 4" descr="Platzhalter für ein Bild." title="Bildplatzhalter"/>
          <p:cNvSpPr>
            <a:spLocks noGrp="1"/>
          </p:cNvSpPr>
          <p:nvPr>
            <p:ph type="pic" sz="quarter" idx="12" hasCustomPrompt="1"/>
          </p:nvPr>
        </p:nvSpPr>
        <p:spPr>
          <a:xfrm>
            <a:off x="414000" y="1037265"/>
            <a:ext cx="11825625" cy="5566976"/>
          </a:xfrm>
          <a:prstGeom prst="rect">
            <a:avLst/>
          </a:prstGeom>
        </p:spPr>
        <p:txBody>
          <a:bodyPr>
            <a:normAutofit/>
          </a:bodyPr>
          <a:lstStyle>
            <a:lvl1pPr marL="0" indent="0">
              <a:buNone/>
              <a:defRPr sz="1200" baseline="0"/>
            </a:lvl1pPr>
          </a:lstStyle>
          <a:p>
            <a:r>
              <a:rPr lang="de-DE" dirty="0"/>
              <a:t>Bild einfügen</a:t>
            </a:r>
          </a:p>
        </p:txBody>
      </p:sp>
      <p:sp>
        <p:nvSpPr>
          <p:cNvPr id="2" name="Titel 1" descr="Platzhalter für den Titel der Folie." title="Titelplatzhalter"/>
          <p:cNvSpPr>
            <a:spLocks noGrp="1"/>
          </p:cNvSpPr>
          <p:nvPr>
            <p:ph type="title" hasCustomPrompt="1"/>
          </p:nvPr>
        </p:nvSpPr>
        <p:spPr/>
        <p:txBody>
          <a:bodyPr>
            <a:noAutofit/>
          </a:bodyPr>
          <a:lstStyle>
            <a:lvl1pPr>
              <a:defRPr baseline="0"/>
            </a:lvl1pPr>
          </a:lstStyle>
          <a:p>
            <a:r>
              <a:rPr lang="de-DE" dirty="0"/>
              <a:t>Hier steht Ihre Botschaft</a:t>
            </a:r>
          </a:p>
        </p:txBody>
      </p:sp>
      <p:sp>
        <p:nvSpPr>
          <p:cNvPr id="6" name="Fußzeilenplatzhalter 5" descr="Platzhalter für das Thema und das Datum der Präsentation." title="Thema-/Datumsplatzhalter in der Fußzeile"/>
          <p:cNvSpPr>
            <a:spLocks noGrp="1"/>
          </p:cNvSpPr>
          <p:nvPr>
            <p:ph type="ftr" sz="quarter" idx="13"/>
          </p:nvPr>
        </p:nvSpPr>
        <p:spPr/>
        <p:txBody>
          <a:bodyPr/>
          <a:lstStyle/>
          <a:p>
            <a:r>
              <a:rPr lang="de-DE">
                <a:solidFill>
                  <a:srgbClr val="000000"/>
                </a:solidFill>
              </a:rPr>
              <a:t>Willkommen in Deutschland, © Bundesagentur für Arbeit</a:t>
            </a:r>
            <a:endParaRPr lang="de-DE" dirty="0">
              <a:solidFill>
                <a:srgbClr val="000000"/>
              </a:solidFill>
            </a:endParaRPr>
          </a:p>
        </p:txBody>
      </p:sp>
      <p:sp>
        <p:nvSpPr>
          <p:cNvPr id="7" name="Foliennummernplatzhalter 6" descr="Seitenzahl der Folie." title="Seitenzahlplatzhalter"/>
          <p:cNvSpPr>
            <a:spLocks noGrp="1"/>
          </p:cNvSpPr>
          <p:nvPr>
            <p:ph type="sldNum" sz="quarter" idx="14"/>
          </p:nvPr>
        </p:nvSpPr>
        <p:spPr/>
        <p:txBody>
          <a:bodyPr/>
          <a:lstStyle/>
          <a:p>
            <a:r>
              <a:rPr lang="de-DE" dirty="0"/>
              <a:t>Seite </a:t>
            </a:r>
            <a:fld id="{A8946A1F-0169-4AB6-AEFC-44545780F863}" type="slidenum">
              <a:rPr lang="de-DE" smtClean="0"/>
              <a:pPr/>
              <a:t>‹Nr.›</a:t>
            </a:fld>
            <a:endParaRPr lang="de-DE" dirty="0"/>
          </a:p>
        </p:txBody>
      </p:sp>
    </p:spTree>
    <p:extLst>
      <p:ext uri="{BB962C8B-B14F-4D97-AF65-F5344CB8AC3E}">
        <p14:creationId xmlns:p14="http://schemas.microsoft.com/office/powerpoint/2010/main" val="2629465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13" Type="http://schemas.openxmlformats.org/officeDocument/2006/relationships/slideLayout" Target="../slideLayouts/slideLayout42.xml"/><Relationship Id="rId18" Type="http://schemas.openxmlformats.org/officeDocument/2006/relationships/image" Target="../media/image8.jpeg"/><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17" Type="http://schemas.openxmlformats.org/officeDocument/2006/relationships/image" Target="../media/image7.png"/><Relationship Id="rId2" Type="http://schemas.openxmlformats.org/officeDocument/2006/relationships/slideLayout" Target="../slideLayouts/slideLayout31.xml"/><Relationship Id="rId16" Type="http://schemas.openxmlformats.org/officeDocument/2006/relationships/theme" Target="../theme/theme3.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5" Type="http://schemas.openxmlformats.org/officeDocument/2006/relationships/slideLayout" Target="../slideLayouts/slideLayout4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 Id="rId14"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Grafik 11" descr="Zwei rote Linien." title="Headergrafik"/>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89999" y="93215"/>
            <a:ext cx="12150000" cy="914450"/>
          </a:xfrm>
          <a:prstGeom prst="rect">
            <a:avLst/>
          </a:prstGeom>
        </p:spPr>
      </p:pic>
      <p:sp>
        <p:nvSpPr>
          <p:cNvPr id="14" name="Titelplatzhalter 1" descr="Platzhalter für den Titel der Folie." title="Titelplatzhalter"/>
          <p:cNvSpPr>
            <a:spLocks noGrp="1"/>
          </p:cNvSpPr>
          <p:nvPr>
            <p:ph type="title"/>
          </p:nvPr>
        </p:nvSpPr>
        <p:spPr>
          <a:xfrm>
            <a:off x="590400" y="144566"/>
            <a:ext cx="11217600" cy="860624"/>
          </a:xfrm>
          <a:prstGeom prst="rect">
            <a:avLst/>
          </a:prstGeom>
        </p:spPr>
        <p:txBody>
          <a:bodyPr vert="horz" lIns="91440" tIns="45720" rIns="91440" bIns="45720" rtlCol="0" anchor="t">
            <a:noAutofit/>
          </a:bodyPr>
          <a:lstStyle/>
          <a:p>
            <a:r>
              <a:rPr lang="de-DE" dirty="0"/>
              <a:t>Titelmasterformat durch Klicken bearbeiten</a:t>
            </a:r>
          </a:p>
        </p:txBody>
      </p:sp>
      <p:sp>
        <p:nvSpPr>
          <p:cNvPr id="26" name="Textplatzhalter 2" descr="Platzhalter für Text." title="Textplatzhalter"/>
          <p:cNvSpPr>
            <a:spLocks noGrp="1"/>
          </p:cNvSpPr>
          <p:nvPr>
            <p:ph type="body" idx="1"/>
          </p:nvPr>
        </p:nvSpPr>
        <p:spPr>
          <a:xfrm>
            <a:off x="590399" y="1198800"/>
            <a:ext cx="11217600" cy="5137200"/>
          </a:xfrm>
          <a:prstGeom prst="rect">
            <a:avLst/>
          </a:prstGeom>
        </p:spPr>
        <p:txBody>
          <a:bodyPr vert="horz" lIns="91440" tIns="45720" rIns="91440" bIns="45720" rtlCol="0">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cxnSp>
        <p:nvCxnSpPr>
          <p:cNvPr id="21" name="Gerade Verbindung 20" descr="Graue Linie" title="Linie"/>
          <p:cNvCxnSpPr>
            <a:cxnSpLocks/>
          </p:cNvCxnSpPr>
          <p:nvPr/>
        </p:nvCxnSpPr>
        <p:spPr>
          <a:xfrm>
            <a:off x="432000" y="6599973"/>
            <a:ext cx="11807625"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pic>
        <p:nvPicPr>
          <p:cNvPr id="22" name="Grafik 21" descr="Logo Bundesagentur für Arbeit" title="Logo"/>
          <p:cNvPicPr>
            <a:picLocks/>
          </p:cNvPicPr>
          <p:nvPr/>
        </p:nvPicPr>
        <p:blipFill>
          <a:blip r:embed="rId21" cstate="print">
            <a:extLst>
              <a:ext uri="{28A0092B-C50C-407E-A947-70E740481C1C}">
                <a14:useLocalDpi xmlns:a14="http://schemas.microsoft.com/office/drawing/2010/main" val="0"/>
              </a:ext>
            </a:extLst>
          </a:blip>
          <a:stretch>
            <a:fillRect/>
          </a:stretch>
        </p:blipFill>
        <p:spPr>
          <a:xfrm>
            <a:off x="432000" y="6636114"/>
            <a:ext cx="1548000" cy="205020"/>
          </a:xfrm>
          <a:prstGeom prst="rect">
            <a:avLst/>
          </a:prstGeom>
        </p:spPr>
      </p:pic>
      <p:sp>
        <p:nvSpPr>
          <p:cNvPr id="3" name="Fußzeilenplatzhalter 2" descr="Platzhalter für das Thema und das Datum der Präsentation." title="Thema-/Datumsplatzhalter Fußzeile"/>
          <p:cNvSpPr>
            <a:spLocks noGrp="1"/>
          </p:cNvSpPr>
          <p:nvPr>
            <p:ph type="ftr" sz="quarter" idx="3"/>
          </p:nvPr>
        </p:nvSpPr>
        <p:spPr>
          <a:xfrm>
            <a:off x="2700000" y="6600218"/>
            <a:ext cx="8280000" cy="274677"/>
          </a:xfrm>
          <a:prstGeom prst="rect">
            <a:avLst/>
          </a:prstGeom>
        </p:spPr>
        <p:txBody>
          <a:bodyPr vert="horz" lIns="91440" tIns="45720" rIns="91440" bIns="45720" rtlCol="0" anchor="ctr"/>
          <a:lstStyle>
            <a:lvl1pPr marL="0" marR="0" indent="0" algn="l" defTabSz="914400" rtl="0" eaLnBrk="1" fontAlgn="auto" latinLnBrk="0" hangingPunct="1">
              <a:lnSpc>
                <a:spcPct val="100000"/>
              </a:lnSpc>
              <a:spcBef>
                <a:spcPts val="0"/>
              </a:spcBef>
              <a:spcAft>
                <a:spcPts val="0"/>
              </a:spcAft>
              <a:buClrTx/>
              <a:buSzTx/>
              <a:buFontTx/>
              <a:buNone/>
              <a:tabLst/>
              <a:defRPr sz="900">
                <a:solidFill>
                  <a:schemeClr val="tx1"/>
                </a:solidFill>
              </a:defRPr>
            </a:lvl1pPr>
          </a:lstStyle>
          <a:p>
            <a:r>
              <a:rPr lang="de-DE"/>
              <a:t>Willkommen in Deutschland, © Bundesagentur für Arbeit</a:t>
            </a:r>
            <a:endParaRPr lang="de-DE" dirty="0"/>
          </a:p>
        </p:txBody>
      </p:sp>
      <p:sp>
        <p:nvSpPr>
          <p:cNvPr id="4" name="Foliennummernplatzhalter 3" descr="Seitenzahl der Folie." title="Seitenzahlplatzhalter in der Fußzeile"/>
          <p:cNvSpPr>
            <a:spLocks noGrp="1"/>
          </p:cNvSpPr>
          <p:nvPr>
            <p:ph type="sldNum" sz="quarter" idx="4"/>
          </p:nvPr>
        </p:nvSpPr>
        <p:spPr>
          <a:xfrm>
            <a:off x="11056934" y="6600218"/>
            <a:ext cx="864000" cy="274677"/>
          </a:xfrm>
          <a:prstGeom prst="rect">
            <a:avLst/>
          </a:prstGeom>
        </p:spPr>
        <p:txBody>
          <a:bodyPr vert="horz" lIns="91440" tIns="45720" rIns="91440" bIns="45720" rtlCol="0" anchor="ctr"/>
          <a:lstStyle>
            <a:lvl1pPr algn="r">
              <a:defRPr sz="900">
                <a:solidFill>
                  <a:schemeClr val="tx1"/>
                </a:solidFill>
              </a:defRPr>
            </a:lvl1pPr>
          </a:lstStyle>
          <a:p>
            <a:r>
              <a:rPr lang="de-DE" dirty="0"/>
              <a:t>Seite </a:t>
            </a:r>
            <a:fld id="{A8946A1F-0169-4AB6-AEFC-44545780F863}" type="slidenum">
              <a:rPr lang="de-DE" smtClean="0"/>
              <a:pPr/>
              <a:t>‹Nr.›</a:t>
            </a:fld>
            <a:endParaRPr lang="de-DE" dirty="0"/>
          </a:p>
        </p:txBody>
      </p:sp>
    </p:spTree>
    <p:extLst>
      <p:ext uri="{BB962C8B-B14F-4D97-AF65-F5344CB8AC3E}">
        <p14:creationId xmlns:p14="http://schemas.microsoft.com/office/powerpoint/2010/main" val="3277775099"/>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2"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55" r:id="rId15"/>
    <p:sldLayoutId id="2147483703" r:id="rId16"/>
    <p:sldLayoutId id="2147483704" r:id="rId17"/>
    <p:sldLayoutId id="2147483705" r:id="rId18"/>
  </p:sldLayoutIdLst>
  <p:hf hdr="0" dt="0"/>
  <p:txStyles>
    <p:titleStyle>
      <a:lvl1pPr algn="l" defTabSz="914400" rtl="0" eaLnBrk="1" latinLnBrk="0" hangingPunct="1">
        <a:spcBef>
          <a:spcPct val="0"/>
        </a:spcBef>
        <a:buNone/>
        <a:defRPr sz="2400" b="1" kern="1200">
          <a:solidFill>
            <a:srgbClr val="000000"/>
          </a:solidFill>
          <a:latin typeface="Arial" panose="020B0604020202020204" pitchFamily="34" charset="0"/>
          <a:ea typeface="+mj-ea"/>
          <a:cs typeface="Arial" panose="020B0604020202020204" pitchFamily="34" charset="0"/>
        </a:defRPr>
      </a:lvl1pPr>
    </p:titleStyle>
    <p:bodyStyle>
      <a:lvl1pPr marL="342000" indent="-342000" algn="l" defTabSz="914400" rtl="0" eaLnBrk="1" latinLnBrk="0" hangingPunct="1">
        <a:spcBef>
          <a:spcPts val="700"/>
        </a:spcBef>
        <a:spcAft>
          <a:spcPts val="0"/>
        </a:spcAft>
        <a:buClr>
          <a:srgbClr val="E2001A"/>
        </a:buClr>
        <a:buSzPct val="80000"/>
        <a:buFont typeface="Arial Black" panose="020B0A040201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5724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2pPr>
      <a:lvl3pPr marL="9540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3pPr>
      <a:lvl4pPr marL="13500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4pPr>
      <a:lvl5pPr marL="17280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4B2DA5A-EA08-464D-94A2-E26680A22536}"/>
              </a:ext>
            </a:extLst>
          </p:cNvPr>
          <p:cNvSpPr>
            <a:spLocks noGrp="1"/>
          </p:cNvSpPr>
          <p:nvPr>
            <p:ph type="title"/>
          </p:nvPr>
        </p:nvSpPr>
        <p:spPr>
          <a:xfrm>
            <a:off x="841375" y="366713"/>
            <a:ext cx="10556875" cy="1330325"/>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CD6F6D73-B652-4BA1-993F-E15FC0274F25}"/>
              </a:ext>
            </a:extLst>
          </p:cNvPr>
          <p:cNvSpPr>
            <a:spLocks noGrp="1"/>
          </p:cNvSpPr>
          <p:nvPr>
            <p:ph type="body" idx="1"/>
          </p:nvPr>
        </p:nvSpPr>
        <p:spPr>
          <a:xfrm>
            <a:off x="841375" y="1833563"/>
            <a:ext cx="10556875" cy="4367212"/>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B1E9F54-7398-400C-B917-686EBDA23847}"/>
              </a:ext>
            </a:extLst>
          </p:cNvPr>
          <p:cNvSpPr>
            <a:spLocks noGrp="1"/>
          </p:cNvSpPr>
          <p:nvPr>
            <p:ph type="dt" sz="half" idx="2"/>
          </p:nvPr>
        </p:nvSpPr>
        <p:spPr>
          <a:xfrm>
            <a:off x="841375" y="6381750"/>
            <a:ext cx="2754313" cy="366713"/>
          </a:xfrm>
          <a:prstGeom prst="rect">
            <a:avLst/>
          </a:prstGeom>
        </p:spPr>
        <p:txBody>
          <a:bodyPr vert="horz" lIns="91440" tIns="45720" rIns="91440" bIns="45720" rtlCol="0" anchor="ctr"/>
          <a:lstStyle>
            <a:lvl1pPr algn="l">
              <a:defRPr sz="1200">
                <a:solidFill>
                  <a:schemeClr val="tx1">
                    <a:tint val="75000"/>
                  </a:schemeClr>
                </a:solidFill>
              </a:defRPr>
            </a:lvl1pPr>
          </a:lstStyle>
          <a:p>
            <a:fld id="{20B1DE37-8DBF-4BD1-897B-C643D3AE7595}" type="datetimeFigureOut">
              <a:rPr lang="de-DE" smtClean="0"/>
              <a:t>28.03.2022</a:t>
            </a:fld>
            <a:endParaRPr lang="de-DE"/>
          </a:p>
        </p:txBody>
      </p:sp>
      <p:sp>
        <p:nvSpPr>
          <p:cNvPr id="5" name="Fußzeilenplatzhalter 4">
            <a:extLst>
              <a:ext uri="{FF2B5EF4-FFF2-40B4-BE49-F238E27FC236}">
                <a16:creationId xmlns:a16="http://schemas.microsoft.com/office/drawing/2014/main" id="{447A3E2F-65BD-4913-9A1A-5BEA5532FAA2}"/>
              </a:ext>
            </a:extLst>
          </p:cNvPr>
          <p:cNvSpPr>
            <a:spLocks noGrp="1"/>
          </p:cNvSpPr>
          <p:nvPr>
            <p:ph type="ftr" sz="quarter" idx="3"/>
          </p:nvPr>
        </p:nvSpPr>
        <p:spPr>
          <a:xfrm>
            <a:off x="4054475" y="6381750"/>
            <a:ext cx="4130675" cy="36671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159F42C2-2F1F-44D5-A558-C7460BDD51A2}"/>
              </a:ext>
            </a:extLst>
          </p:cNvPr>
          <p:cNvSpPr>
            <a:spLocks noGrp="1"/>
          </p:cNvSpPr>
          <p:nvPr>
            <p:ph type="sldNum" sz="quarter" idx="4"/>
          </p:nvPr>
        </p:nvSpPr>
        <p:spPr>
          <a:xfrm>
            <a:off x="8643938" y="6381750"/>
            <a:ext cx="2754312" cy="366713"/>
          </a:xfrm>
          <a:prstGeom prst="rect">
            <a:avLst/>
          </a:prstGeom>
        </p:spPr>
        <p:txBody>
          <a:bodyPr vert="horz" lIns="91440" tIns="45720" rIns="91440" bIns="45720" rtlCol="0" anchor="ctr"/>
          <a:lstStyle>
            <a:lvl1pPr algn="r">
              <a:defRPr sz="1200">
                <a:solidFill>
                  <a:schemeClr val="tx1">
                    <a:tint val="75000"/>
                  </a:schemeClr>
                </a:solidFill>
              </a:defRPr>
            </a:lvl1pPr>
          </a:lstStyle>
          <a:p>
            <a:fld id="{F51D695E-FE91-48E5-BE7E-793937C36D29}" type="slidenum">
              <a:rPr lang="de-DE" smtClean="0"/>
              <a:t>‹Nr.›</a:t>
            </a:fld>
            <a:endParaRPr lang="de-DE"/>
          </a:p>
        </p:txBody>
      </p:sp>
    </p:spTree>
    <p:extLst>
      <p:ext uri="{BB962C8B-B14F-4D97-AF65-F5344CB8AC3E}">
        <p14:creationId xmlns:p14="http://schemas.microsoft.com/office/powerpoint/2010/main" val="4040220762"/>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Grafik 11" descr="Zwei rote Linien." title="Headergrafik"/>
          <p:cNvPicPr>
            <a:picLocks/>
          </p:cNvPicPr>
          <p:nvPr/>
        </p:nvPicPr>
        <p:blipFill>
          <a:blip r:embed="rId17" cstate="print">
            <a:extLst>
              <a:ext uri="{28A0092B-C50C-407E-A947-70E740481C1C}">
                <a14:useLocalDpi xmlns:a14="http://schemas.microsoft.com/office/drawing/2010/main" val="0"/>
              </a:ext>
            </a:extLst>
          </a:blip>
          <a:stretch>
            <a:fillRect/>
          </a:stretch>
        </p:blipFill>
        <p:spPr>
          <a:xfrm>
            <a:off x="89999" y="93255"/>
            <a:ext cx="12150000" cy="1133918"/>
          </a:xfrm>
          <a:prstGeom prst="rect">
            <a:avLst/>
          </a:prstGeom>
        </p:spPr>
      </p:pic>
      <p:sp>
        <p:nvSpPr>
          <p:cNvPr id="14" name="Titelplatzhalter 1" descr="Platzhalter für den Titel der Folie." title="Titelplatzhalter"/>
          <p:cNvSpPr>
            <a:spLocks noGrp="1"/>
          </p:cNvSpPr>
          <p:nvPr>
            <p:ph type="title"/>
          </p:nvPr>
        </p:nvSpPr>
        <p:spPr>
          <a:xfrm>
            <a:off x="590400" y="153443"/>
            <a:ext cx="11217600" cy="1018093"/>
          </a:xfrm>
          <a:prstGeom prst="rect">
            <a:avLst/>
          </a:prstGeom>
        </p:spPr>
        <p:txBody>
          <a:bodyPr vert="horz" lIns="91440" tIns="45720" rIns="91440" bIns="45720" rtlCol="0" anchor="t">
            <a:noAutofit/>
          </a:bodyPr>
          <a:lstStyle/>
          <a:p>
            <a:r>
              <a:rPr lang="de-DE" dirty="0"/>
              <a:t>Titelmasterformat </a:t>
            </a:r>
            <a:br>
              <a:rPr lang="de-DE" dirty="0"/>
            </a:br>
            <a:r>
              <a:rPr lang="de-DE" dirty="0"/>
              <a:t>durch Klicken bearbeiten</a:t>
            </a:r>
          </a:p>
        </p:txBody>
      </p:sp>
      <p:sp>
        <p:nvSpPr>
          <p:cNvPr id="26" name="Textplatzhalter 2" descr="Platzhalter für Text." title="Textplatzhalter"/>
          <p:cNvSpPr>
            <a:spLocks noGrp="1"/>
          </p:cNvSpPr>
          <p:nvPr>
            <p:ph type="body" idx="1"/>
          </p:nvPr>
        </p:nvSpPr>
        <p:spPr>
          <a:xfrm>
            <a:off x="590399" y="1404000"/>
            <a:ext cx="11217600" cy="4860000"/>
          </a:xfrm>
          <a:prstGeom prst="rect">
            <a:avLst/>
          </a:prstGeom>
        </p:spPr>
        <p:txBody>
          <a:bodyPr vert="horz" lIns="91440" tIns="45720" rIns="91440" bIns="45720" rtlCol="0">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cxnSp>
        <p:nvCxnSpPr>
          <p:cNvPr id="21" name="Gerade Verbindung 20" descr="Graue Linie" title="Linie"/>
          <p:cNvCxnSpPr>
            <a:cxnSpLocks/>
          </p:cNvCxnSpPr>
          <p:nvPr/>
        </p:nvCxnSpPr>
        <p:spPr>
          <a:xfrm>
            <a:off x="432000" y="6538079"/>
            <a:ext cx="11807625"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pic>
        <p:nvPicPr>
          <p:cNvPr id="22" name="Grafik 21" descr="Logo der Bundesagentur für Arbeit." title="Logo"/>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432000" y="6574121"/>
            <a:ext cx="1936865" cy="257695"/>
          </a:xfrm>
          <a:prstGeom prst="rect">
            <a:avLst/>
          </a:prstGeom>
        </p:spPr>
      </p:pic>
      <p:sp>
        <p:nvSpPr>
          <p:cNvPr id="3" name="Fußzeilenplatzhalter 2" descr="Platzhalter für das Thema und das Datum der Präsentation." title="Thema-/Datumsplatzhalter Fußzeile"/>
          <p:cNvSpPr>
            <a:spLocks noGrp="1"/>
          </p:cNvSpPr>
          <p:nvPr>
            <p:ph type="ftr" sz="quarter" idx="3"/>
          </p:nvPr>
        </p:nvSpPr>
        <p:spPr>
          <a:xfrm>
            <a:off x="2700000" y="6564706"/>
            <a:ext cx="8280000" cy="274677"/>
          </a:xfrm>
          <a:prstGeom prst="rect">
            <a:avLst/>
          </a:prstGeom>
        </p:spPr>
        <p:txBody>
          <a:bodyPr vert="horz" lIns="91440" tIns="45720" rIns="91440" bIns="45720" rtlCol="0" anchor="ctr"/>
          <a:lstStyle>
            <a:lvl1pPr marL="0" marR="0" indent="0" algn="l" defTabSz="914400" rtl="0" eaLnBrk="1" fontAlgn="auto" latinLnBrk="0" hangingPunct="1">
              <a:lnSpc>
                <a:spcPct val="100000"/>
              </a:lnSpc>
              <a:spcBef>
                <a:spcPts val="0"/>
              </a:spcBef>
              <a:spcAft>
                <a:spcPts val="0"/>
              </a:spcAft>
              <a:buClrTx/>
              <a:buSzTx/>
              <a:buFontTx/>
              <a:buNone/>
              <a:tabLst/>
              <a:defRPr sz="1125">
                <a:solidFill>
                  <a:schemeClr val="tx1"/>
                </a:solidFill>
              </a:defRPr>
            </a:lvl1pPr>
          </a:lstStyle>
          <a:p>
            <a:r>
              <a:rPr lang="de-DE"/>
              <a:t>Willkommen in Deutschland, © Bundesagentur für Arbeit</a:t>
            </a:r>
            <a:endParaRPr lang="de-DE" dirty="0"/>
          </a:p>
        </p:txBody>
      </p:sp>
      <p:sp>
        <p:nvSpPr>
          <p:cNvPr id="4" name="Foliennummernplatzhalter 3" descr="Seitenzahl der Folie." title="Seitenzahlplatzhalter in der Fußzeile"/>
          <p:cNvSpPr>
            <a:spLocks noGrp="1"/>
          </p:cNvSpPr>
          <p:nvPr>
            <p:ph type="sldNum" sz="quarter" idx="4"/>
          </p:nvPr>
        </p:nvSpPr>
        <p:spPr>
          <a:xfrm>
            <a:off x="11056934" y="6564706"/>
            <a:ext cx="864000" cy="274677"/>
          </a:xfrm>
          <a:prstGeom prst="rect">
            <a:avLst/>
          </a:prstGeom>
        </p:spPr>
        <p:txBody>
          <a:bodyPr vert="horz" lIns="91440" tIns="45720" rIns="91440" bIns="45720" rtlCol="0" anchor="ctr"/>
          <a:lstStyle>
            <a:lvl1pPr algn="r">
              <a:defRPr sz="1125">
                <a:solidFill>
                  <a:schemeClr val="tx1"/>
                </a:solidFill>
              </a:defRPr>
            </a:lvl1pPr>
          </a:lstStyle>
          <a:p>
            <a:r>
              <a:rPr lang="de-DE" dirty="0"/>
              <a:t>Seite </a:t>
            </a:r>
            <a:fld id="{A8946A1F-0169-4AB6-AEFC-44545780F863}" type="slidenum">
              <a:rPr lang="de-DE" smtClean="0"/>
              <a:pPr/>
              <a:t>‹Nr.›</a:t>
            </a:fld>
            <a:endParaRPr lang="de-DE" dirty="0"/>
          </a:p>
        </p:txBody>
      </p:sp>
    </p:spTree>
    <p:extLst>
      <p:ext uri="{BB962C8B-B14F-4D97-AF65-F5344CB8AC3E}">
        <p14:creationId xmlns:p14="http://schemas.microsoft.com/office/powerpoint/2010/main" val="2782610563"/>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Lst>
  <p:hf hdr="0" dt="0"/>
  <p:txStyles>
    <p:titleStyle>
      <a:lvl1pPr algn="l" defTabSz="914400" rtl="0" eaLnBrk="1" latinLnBrk="0" hangingPunct="1">
        <a:spcBef>
          <a:spcPct val="0"/>
        </a:spcBef>
        <a:buNone/>
        <a:defRPr sz="3000" b="1" kern="1200">
          <a:solidFill>
            <a:srgbClr val="000000"/>
          </a:solidFill>
          <a:latin typeface="Arial" panose="020B0604020202020204" pitchFamily="34" charset="0"/>
          <a:ea typeface="+mj-ea"/>
          <a:cs typeface="Arial" panose="020B0604020202020204" pitchFamily="34" charset="0"/>
        </a:defRPr>
      </a:lvl1pPr>
    </p:titleStyle>
    <p:bodyStyle>
      <a:lvl1pPr marL="342000" indent="-342000" algn="l" defTabSz="914400" rtl="0" eaLnBrk="1" latinLnBrk="0" hangingPunct="1">
        <a:spcBef>
          <a:spcPts val="700"/>
        </a:spcBef>
        <a:spcAft>
          <a:spcPts val="0"/>
        </a:spcAft>
        <a:buClr>
          <a:srgbClr val="E2001A"/>
        </a:buClr>
        <a:buSzPct val="80000"/>
        <a:buFont typeface="Arial Black" panose="020B0A04020102020204" pitchFamily="34" charset="0"/>
        <a:buChar char="▬"/>
        <a:defRPr sz="2500" kern="1200">
          <a:solidFill>
            <a:schemeClr val="tx1"/>
          </a:solidFill>
          <a:latin typeface="Arial" panose="020B0604020202020204" pitchFamily="34" charset="0"/>
          <a:ea typeface="+mn-ea"/>
          <a:cs typeface="Arial" panose="020B0604020202020204" pitchFamily="34" charset="0"/>
        </a:defRPr>
      </a:lvl1pPr>
      <a:lvl2pPr marL="572400" indent="-216000" algn="l" defTabSz="914400" rtl="0" eaLnBrk="1" latinLnBrk="0" hangingPunct="1">
        <a:spcBef>
          <a:spcPts val="600"/>
        </a:spcBef>
        <a:spcAft>
          <a:spcPts val="50"/>
        </a:spcAft>
        <a:buFont typeface="Arial" panose="020B0604020202020204" pitchFamily="34" charset="0"/>
        <a:buChar char="•"/>
        <a:defRPr sz="2125" kern="1200" baseline="0">
          <a:solidFill>
            <a:schemeClr val="tx1"/>
          </a:solidFill>
          <a:latin typeface="Arial" panose="020B0604020202020204" pitchFamily="34" charset="0"/>
          <a:ea typeface="+mn-ea"/>
          <a:cs typeface="Arial" panose="020B0604020202020204" pitchFamily="34" charset="0"/>
        </a:defRPr>
      </a:lvl2pPr>
      <a:lvl3pPr marL="954000" indent="-216000" algn="l" defTabSz="914400" rtl="0" eaLnBrk="1" latinLnBrk="0" hangingPunct="1">
        <a:spcBef>
          <a:spcPts val="600"/>
        </a:spcBef>
        <a:spcAft>
          <a:spcPts val="50"/>
        </a:spcAft>
        <a:buFont typeface="Arial" panose="020B0604020202020204" pitchFamily="34" charset="0"/>
        <a:buChar char="•"/>
        <a:defRPr sz="2125" kern="1200" baseline="0">
          <a:solidFill>
            <a:schemeClr val="tx1"/>
          </a:solidFill>
          <a:latin typeface="Arial" panose="020B0604020202020204" pitchFamily="34" charset="0"/>
          <a:ea typeface="+mn-ea"/>
          <a:cs typeface="Arial" panose="020B0604020202020204" pitchFamily="34" charset="0"/>
        </a:defRPr>
      </a:lvl3pPr>
      <a:lvl4pPr marL="1350000" indent="-216000" algn="l" defTabSz="914400" rtl="0" eaLnBrk="1" latinLnBrk="0" hangingPunct="1">
        <a:spcBef>
          <a:spcPts val="600"/>
        </a:spcBef>
        <a:spcAft>
          <a:spcPts val="50"/>
        </a:spcAft>
        <a:buFont typeface="Arial" panose="020B0604020202020204" pitchFamily="34" charset="0"/>
        <a:buChar char="•"/>
        <a:defRPr sz="2125" kern="1200" baseline="0">
          <a:solidFill>
            <a:schemeClr val="tx1"/>
          </a:solidFill>
          <a:latin typeface="Arial" panose="020B0604020202020204" pitchFamily="34" charset="0"/>
          <a:ea typeface="+mn-ea"/>
          <a:cs typeface="Arial" panose="020B0604020202020204" pitchFamily="34" charset="0"/>
        </a:defRPr>
      </a:lvl4pPr>
      <a:lvl5pPr marL="1728000" indent="-216000" algn="l" defTabSz="914400" rtl="0" eaLnBrk="1" latinLnBrk="0" hangingPunct="1">
        <a:spcBef>
          <a:spcPts val="600"/>
        </a:spcBef>
        <a:spcAft>
          <a:spcPts val="50"/>
        </a:spcAft>
        <a:buFont typeface="Arial" panose="020B0604020202020204" pitchFamily="34" charset="0"/>
        <a:buChar char="•"/>
        <a:defRPr sz="2125" kern="120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23.png"/></Relationships>
</file>

<file path=ppt/slides/_rels/slide1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hyperlink" Target="Agentur%20f&#252;r%20Arbeit%20Oldenburg-Wilhelmshaven" TargetMode="External"/><Relationship Id="rId7" Type="http://schemas.openxmlformats.org/officeDocument/2006/relationships/image" Target="../media/image15.sv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14.png"/><Relationship Id="rId5" Type="http://schemas.openxmlformats.org/officeDocument/2006/relationships/image" Target="../media/image13.svg"/><Relationship Id="rId4" Type="http://schemas.openxmlformats.org/officeDocument/2006/relationships/image" Target="../media/image12.png"/><Relationship Id="rId9" Type="http://schemas.openxmlformats.org/officeDocument/2006/relationships/image" Target="../media/image17.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18.emf"/><Relationship Id="rId5" Type="http://schemas.openxmlformats.org/officeDocument/2006/relationships/oleObject" Target="../embeddings/oleObject1.bin"/><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8" Type="http://schemas.openxmlformats.org/officeDocument/2006/relationships/hyperlink" Target="http://www.arbeitsagentur.de/" TargetMode="External"/><Relationship Id="rId3" Type="http://schemas.openxmlformats.org/officeDocument/2006/relationships/slideLayout" Target="../slideLayouts/slideLayout18.xml"/><Relationship Id="rId7" Type="http://schemas.openxmlformats.org/officeDocument/2006/relationships/hyperlink" Target="https://www.arbeitsagentur.de/ua/ukraine" TargetMode="External"/><Relationship Id="rId2" Type="http://schemas.openxmlformats.org/officeDocument/2006/relationships/tags" Target="../tags/tag2.xml"/><Relationship Id="rId1" Type="http://schemas.openxmlformats.org/officeDocument/2006/relationships/vmlDrawing" Target="../drawings/vmlDrawing2.vml"/><Relationship Id="rId6" Type="http://schemas.openxmlformats.org/officeDocument/2006/relationships/image" Target="../media/image18.emf"/><Relationship Id="rId11" Type="http://schemas.openxmlformats.org/officeDocument/2006/relationships/hyperlink" Target="http://www.planet-beruf.de/" TargetMode="External"/><Relationship Id="rId5" Type="http://schemas.openxmlformats.org/officeDocument/2006/relationships/oleObject" Target="../embeddings/oleObject2.bin"/><Relationship Id="rId10" Type="http://schemas.openxmlformats.org/officeDocument/2006/relationships/hyperlink" Target="https://berufenet.arbeitsagentur.de/" TargetMode="External"/><Relationship Id="rId4" Type="http://schemas.openxmlformats.org/officeDocument/2006/relationships/notesSlide" Target="../notesSlides/notesSlide4.xml"/><Relationship Id="rId9" Type="http://schemas.openxmlformats.org/officeDocument/2006/relationships/hyperlink" Target="https://berufenet.arbeitsagentur.de/berufenet/faces/index;BERUFENETJSESSIONID=8gK3Kp4fYAo-_-y1fIvqokm-btF5tLzv9dYzMJUq8HPyvt08Hz7X!-1283009621?path=null" TargetMode="Externa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8.xml"/><Relationship Id="rId7" Type="http://schemas.openxmlformats.org/officeDocument/2006/relationships/hyperlink" Target="https://bamf-navi.bamf.de/de/" TargetMode="External"/><Relationship Id="rId2" Type="http://schemas.openxmlformats.org/officeDocument/2006/relationships/tags" Target="../tags/tag3.xml"/><Relationship Id="rId1" Type="http://schemas.openxmlformats.org/officeDocument/2006/relationships/vmlDrawing" Target="../drawings/vmlDrawing3.vml"/><Relationship Id="rId6" Type="http://schemas.openxmlformats.org/officeDocument/2006/relationships/image" Target="../media/image18.emf"/><Relationship Id="rId5" Type="http://schemas.openxmlformats.org/officeDocument/2006/relationships/oleObject" Target="../embeddings/oleObject3.bin"/><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4.xml"/><Relationship Id="rId1" Type="http://schemas.openxmlformats.org/officeDocument/2006/relationships/vmlDrawing" Target="../drawings/vmlDrawing4.vml"/><Relationship Id="rId6" Type="http://schemas.openxmlformats.org/officeDocument/2006/relationships/image" Target="../media/image18.emf"/><Relationship Id="rId5" Type="http://schemas.openxmlformats.org/officeDocument/2006/relationships/oleObject" Target="../embeddings/oleObject4.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5.xml"/><Relationship Id="rId1" Type="http://schemas.openxmlformats.org/officeDocument/2006/relationships/vmlDrawing" Target="../drawings/vmlDrawing5.vml"/><Relationship Id="rId6" Type="http://schemas.openxmlformats.org/officeDocument/2006/relationships/image" Target="../media/image18.emf"/><Relationship Id="rId5" Type="http://schemas.openxmlformats.org/officeDocument/2006/relationships/oleObject" Target="../embeddings/oleObject5.bin"/><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www.anerkennung-in-deutschland.de/"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Bildplatzhalter 12">
            <a:extLst>
              <a:ext uri="{FF2B5EF4-FFF2-40B4-BE49-F238E27FC236}">
                <a16:creationId xmlns:a16="http://schemas.microsoft.com/office/drawing/2014/main" id="{A17AE14C-33E1-41C2-909E-800A488A7888}"/>
              </a:ext>
            </a:extLst>
          </p:cNvPr>
          <p:cNvPicPr>
            <a:picLocks noGrp="1" noChangeAspect="1"/>
          </p:cNvPicPr>
          <p:nvPr>
            <p:ph type="pic" sz="quarter" idx="11"/>
          </p:nvPr>
        </p:nvPicPr>
        <p:blipFill>
          <a:blip r:embed="rId3">
            <a:extLst>
              <a:ext uri="{28A0092B-C50C-407E-A947-70E740481C1C}">
                <a14:useLocalDpi xmlns:a14="http://schemas.microsoft.com/office/drawing/2010/main" val="0"/>
              </a:ext>
            </a:extLst>
          </a:blip>
          <a:srcRect l="6088" r="6088"/>
          <a:stretch>
            <a:fillRect/>
          </a:stretch>
        </p:blipFill>
        <p:spPr/>
      </p:pic>
      <p:sp>
        <p:nvSpPr>
          <p:cNvPr id="4" name="Titel 3" descr="Titelplatzhalter für den Titel der Präsentation">
            <a:extLst>
              <a:ext uri="{FF2B5EF4-FFF2-40B4-BE49-F238E27FC236}">
                <a16:creationId xmlns:a16="http://schemas.microsoft.com/office/drawing/2014/main" id="{A24342F5-FBB2-45AC-B43A-738F4117AEA7}"/>
              </a:ext>
            </a:extLst>
          </p:cNvPr>
          <p:cNvSpPr>
            <a:spLocks noGrp="1"/>
          </p:cNvSpPr>
          <p:nvPr>
            <p:ph type="title"/>
          </p:nvPr>
        </p:nvSpPr>
        <p:spPr>
          <a:xfrm>
            <a:off x="74250" y="4799727"/>
            <a:ext cx="6052832" cy="1286845"/>
          </a:xfrm>
        </p:spPr>
        <p:txBody>
          <a:bodyPr/>
          <a:lstStyle/>
          <a:p>
            <a:r>
              <a:rPr lang="ru-RU" dirty="0"/>
              <a:t>Вас вітає Федеральне агенство зайнятості</a:t>
            </a:r>
            <a:r>
              <a:rPr lang="de-DE" dirty="0"/>
              <a:t>!</a:t>
            </a:r>
          </a:p>
        </p:txBody>
      </p:sp>
      <p:sp>
        <p:nvSpPr>
          <p:cNvPr id="6" name="Bildplatzhalter 5" descr="Bildplatzhalter für das Dienststellenlogo">
            <a:extLst>
              <a:ext uri="{FF2B5EF4-FFF2-40B4-BE49-F238E27FC236}">
                <a16:creationId xmlns:a16="http://schemas.microsoft.com/office/drawing/2014/main" id="{3813F222-A13E-4840-96B7-D2F5708041A8}"/>
              </a:ext>
            </a:extLst>
          </p:cNvPr>
          <p:cNvSpPr>
            <a:spLocks noGrp="1"/>
          </p:cNvSpPr>
          <p:nvPr>
            <p:ph type="pic" sz="quarter" idx="18"/>
          </p:nvPr>
        </p:nvSpPr>
        <p:spPr/>
      </p:sp>
      <p:pic>
        <p:nvPicPr>
          <p:cNvPr id="9" name="Bildplatzhalter 8">
            <a:extLst>
              <a:ext uri="{FF2B5EF4-FFF2-40B4-BE49-F238E27FC236}">
                <a16:creationId xmlns:a16="http://schemas.microsoft.com/office/drawing/2014/main" id="{33294B4B-F0CE-48A3-9A67-14B458E6B62D}"/>
              </a:ext>
            </a:extLst>
          </p:cNvPr>
          <p:cNvPicPr>
            <a:picLocks noChangeAspect="1"/>
          </p:cNvPicPr>
          <p:nvPr/>
        </p:nvPicPr>
        <p:blipFill>
          <a:blip r:embed="rId4" cstate="print">
            <a:extLst>
              <a:ext uri="{28A0092B-C50C-407E-A947-70E740481C1C}">
                <a14:useLocalDpi xmlns:a14="http://schemas.microsoft.com/office/drawing/2010/main" val="0"/>
              </a:ext>
            </a:extLst>
          </a:blip>
          <a:srcRect l="62" r="62"/>
          <a:stretch>
            <a:fillRect/>
          </a:stretch>
        </p:blipFill>
        <p:spPr>
          <a:xfrm>
            <a:off x="90001" y="6206127"/>
            <a:ext cx="1558800" cy="590400"/>
          </a:xfrm>
          <a:prstGeom prst="rect">
            <a:avLst/>
          </a:prstGeom>
        </p:spPr>
      </p:pic>
    </p:spTree>
    <p:extLst>
      <p:ext uri="{BB962C8B-B14F-4D97-AF65-F5344CB8AC3E}">
        <p14:creationId xmlns:p14="http://schemas.microsoft.com/office/powerpoint/2010/main" val="7580207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2AB854-0B77-42B0-873A-C7B53A2F60F8}"/>
              </a:ext>
            </a:extLst>
          </p:cNvPr>
          <p:cNvSpPr>
            <a:spLocks noGrp="1"/>
          </p:cNvSpPr>
          <p:nvPr>
            <p:ph type="title"/>
          </p:nvPr>
        </p:nvSpPr>
        <p:spPr>
          <a:xfrm>
            <a:off x="438000" y="134406"/>
            <a:ext cx="11217600" cy="860624"/>
          </a:xfrm>
        </p:spPr>
        <p:txBody>
          <a:bodyPr/>
          <a:lstStyle/>
          <a:p>
            <a:r>
              <a:rPr lang="ru-RU" dirty="0">
                <a:solidFill>
                  <a:schemeClr val="tx2"/>
                </a:solidFill>
                <a:latin typeface="Arial"/>
              </a:rPr>
              <a:t>Працювати в Німеччині: </a:t>
            </a:r>
            <a:r>
              <a:rPr lang="ru-RU" dirty="0">
                <a:solidFill>
                  <a:schemeClr val="tx1"/>
                </a:solidFill>
                <a:latin typeface="Arial"/>
              </a:rPr>
              <a:t>Жінки та чоловіки мають рівні права - трудова угода обов´язкова.</a:t>
            </a:r>
            <a:br>
              <a:rPr lang="x-none" dirty="0">
                <a:latin typeface="Arial"/>
              </a:rPr>
            </a:br>
            <a:endParaRPr lang="de-DE" dirty="0"/>
          </a:p>
        </p:txBody>
      </p:sp>
      <p:sp>
        <p:nvSpPr>
          <p:cNvPr id="5" name="Foliennummernplatzhalter 4">
            <a:extLst>
              <a:ext uri="{FF2B5EF4-FFF2-40B4-BE49-F238E27FC236}">
                <a16:creationId xmlns:a16="http://schemas.microsoft.com/office/drawing/2014/main" id="{7BFC1D28-81EC-4C89-87D1-50CFEC3935E2}"/>
              </a:ext>
            </a:extLst>
          </p:cNvPr>
          <p:cNvSpPr>
            <a:spLocks noGrp="1"/>
          </p:cNvSpPr>
          <p:nvPr>
            <p:ph type="sldNum" sz="quarter" idx="11"/>
          </p:nvPr>
        </p:nvSpPr>
        <p:spPr/>
        <p:txBody>
          <a:bodyPr/>
          <a:lstStyle/>
          <a:p>
            <a:r>
              <a:rPr lang="de-DE"/>
              <a:t>Seite </a:t>
            </a:r>
            <a:fld id="{A8946A1F-0169-4AB6-AEFC-44545780F863}" type="slidenum">
              <a:rPr lang="de-DE" smtClean="0"/>
              <a:pPr/>
              <a:t>10</a:t>
            </a:fld>
            <a:endParaRPr lang="de-DE" dirty="0"/>
          </a:p>
        </p:txBody>
      </p:sp>
      <p:sp>
        <p:nvSpPr>
          <p:cNvPr id="16" name="Rectangle 39">
            <a:extLst>
              <a:ext uri="{FF2B5EF4-FFF2-40B4-BE49-F238E27FC236}">
                <a16:creationId xmlns:a16="http://schemas.microsoft.com/office/drawing/2014/main" id="{DCC9D1FC-6A31-4EE5-9D03-D647F996E13D}"/>
              </a:ext>
            </a:extLst>
          </p:cNvPr>
          <p:cNvSpPr/>
          <p:nvPr/>
        </p:nvSpPr>
        <p:spPr>
          <a:xfrm>
            <a:off x="595310" y="1232776"/>
            <a:ext cx="6091929" cy="4573113"/>
          </a:xfrm>
          <a:prstGeom prst="rect">
            <a:avLst/>
          </a:prstGeom>
          <a:noFill/>
          <a:ln w="9525">
            <a:noFill/>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lIns="72000" tIns="89999" rIns="72000" bIns="89999" rtlCol="0" anchor="t" anchorCtr="0"/>
          <a:lstStyle/>
          <a:p>
            <a:pPr lvl="0" defTabSz="914400">
              <a:defRPr/>
            </a:pPr>
            <a:r>
              <a:rPr lang="az-Cyrl-AZ" sz="2000" b="1" dirty="0">
                <a:solidFill>
                  <a:srgbClr val="000000"/>
                </a:solidFill>
              </a:rPr>
              <a:t>Робочий час: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1" i="0" u="none" strike="noStrike" kern="1200" cap="none" spc="0" normalizeH="0" baseline="0" noProof="0" dirty="0">
              <a:ln>
                <a:noFill/>
              </a:ln>
              <a:solidFill>
                <a:srgbClr val="000000"/>
              </a:solidFill>
              <a:effectLst/>
              <a:uLnTx/>
              <a:uFillTx/>
              <a:latin typeface="Arial"/>
              <a:ea typeface="+mn-ea"/>
              <a:cs typeface="+mn-cs"/>
            </a:endParaRPr>
          </a:p>
          <a:p>
            <a:pPr marL="285750" lvl="0" indent="-285750" defTabSz="914400">
              <a:buFont typeface="Wingdings" panose="05000000000000000000" pitchFamily="2" charset="2"/>
              <a:buChar char="§"/>
              <a:defRPr/>
            </a:pPr>
            <a:r>
              <a:rPr lang="ru-RU" sz="1800" dirty="0">
                <a:solidFill>
                  <a:srgbClr val="000000"/>
                </a:solidFill>
              </a:rPr>
              <a:t>зазвичай 40 годин на тиждень</a:t>
            </a:r>
            <a:endParaRPr lang="de-DE" sz="1800" dirty="0">
              <a:solidFill>
                <a:srgbClr val="000000"/>
              </a:solidFill>
            </a:endParaRPr>
          </a:p>
          <a:p>
            <a:pPr lvl="0" defTabSz="914400">
              <a:defRPr/>
            </a:pPr>
            <a:endParaRPr kumimoji="0" lang="de-DE" sz="1800" b="0" i="0" u="none" strike="noStrike" kern="1200" cap="none" spc="0" normalizeH="0" baseline="0" noProof="0" dirty="0">
              <a:ln>
                <a:noFill/>
              </a:ln>
              <a:solidFill>
                <a:srgbClr val="000000"/>
              </a:solidFill>
              <a:effectLst/>
              <a:uLnTx/>
              <a:uFillTx/>
              <a:latin typeface="Arial"/>
              <a:ea typeface="+mn-ea"/>
              <a:cs typeface="+mn-cs"/>
            </a:endParaRPr>
          </a:p>
          <a:p>
            <a:pPr lvl="0" defTabSz="914400">
              <a:defRPr/>
            </a:pPr>
            <a:r>
              <a:rPr lang="ru-RU" sz="2000" b="1" dirty="0">
                <a:solidFill>
                  <a:srgbClr val="000000"/>
                </a:solidFill>
              </a:rPr>
              <a:t>Право на мінімальну заробітну плату</a:t>
            </a:r>
            <a:r>
              <a:rPr kumimoji="0" lang="de-DE" sz="2000" b="1" i="0" u="none" strike="noStrike" kern="1200" cap="none" spc="0" normalizeH="0" baseline="0" noProof="0" dirty="0">
                <a:ln>
                  <a:noFill/>
                </a:ln>
                <a:solidFill>
                  <a:srgbClr val="000000"/>
                </a:solidFill>
                <a:effectLst/>
                <a:uLnTx/>
                <a:uFillTx/>
                <a:latin typeface="Arial"/>
                <a:ea typeface="+mn-ea"/>
                <a:cs typeface="+mn-cs"/>
              </a:rPr>
              <a:t>: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de-DE" sz="1800" b="0" i="0" u="none" strike="noStrike" kern="1200" cap="none" spc="0" normalizeH="0" baseline="0" noProof="0" dirty="0">
              <a:ln>
                <a:noFill/>
              </a:ln>
              <a:solidFill>
                <a:srgbClr val="000000"/>
              </a:solidFill>
              <a:effectLst/>
              <a:uLnTx/>
              <a:uFillTx/>
              <a:latin typeface="Arial"/>
              <a:ea typeface="+mn-ea"/>
              <a:cs typeface="+mn-cs"/>
            </a:endParaRPr>
          </a:p>
          <a:p>
            <a:pPr marL="285750" lvl="0" indent="-285750" defTabSz="914400">
              <a:buFont typeface="Wingdings" panose="05000000000000000000" pitchFamily="2" charset="2"/>
              <a:buChar char="§"/>
              <a:defRPr/>
            </a:pPr>
            <a:r>
              <a:rPr lang="ru-RU" sz="1800" dirty="0">
                <a:solidFill>
                  <a:srgbClr val="000000"/>
                </a:solidFill>
              </a:rPr>
              <a:t>Мінімальна заробітна плата, це законодавчо встановлений розмір заробітної плати, який не можна скорочувати.</a:t>
            </a:r>
            <a:endParaRPr lang="de-DE" sz="1800" dirty="0">
              <a:solidFill>
                <a:srgbClr val="000000"/>
              </a:solidFill>
            </a:endParaRPr>
          </a:p>
          <a:p>
            <a:pPr marL="285750" lvl="0" indent="-285750" defTabSz="914400">
              <a:buFont typeface="Wingdings" panose="05000000000000000000" pitchFamily="2" charset="2"/>
              <a:buChar char="§"/>
              <a:defRPr/>
            </a:pPr>
            <a:r>
              <a:rPr lang="ru-RU" sz="1800" dirty="0">
                <a:solidFill>
                  <a:srgbClr val="000000"/>
                </a:solidFill>
              </a:rPr>
              <a:t>Кожний найманий працівник має принаймні 20 днів відпустки на рік.</a:t>
            </a:r>
            <a:endParaRPr lang="de-DE" sz="1800" dirty="0">
              <a:solidFill>
                <a:srgbClr val="000000"/>
              </a:solidFill>
            </a:endParaRPr>
          </a:p>
          <a:p>
            <a:pPr marL="285750" lvl="0" indent="-285750" defTabSz="914400">
              <a:buFont typeface="Wingdings" panose="05000000000000000000" pitchFamily="2" charset="2"/>
              <a:buChar char="§"/>
              <a:defRPr/>
            </a:pPr>
            <a:r>
              <a:rPr lang="az-Cyrl-AZ" sz="1800" b="1" dirty="0">
                <a:solidFill>
                  <a:srgbClr val="000000"/>
                </a:solidFill>
              </a:rPr>
              <a:t>Дискримінація </a:t>
            </a:r>
            <a:r>
              <a:rPr lang="az-Cyrl-AZ" sz="1800" dirty="0">
                <a:solidFill>
                  <a:srgbClr val="000000"/>
                </a:solidFill>
              </a:rPr>
              <a:t>на підставі статі, походження, віросповідання чи статевої орієнтації </a:t>
            </a:r>
            <a:r>
              <a:rPr lang="az-Cyrl-AZ" sz="1800" b="1" dirty="0">
                <a:solidFill>
                  <a:srgbClr val="000000"/>
                </a:solidFill>
              </a:rPr>
              <a:t>заборонена.</a:t>
            </a:r>
          </a:p>
          <a:p>
            <a:pPr marL="285750" lvl="0" indent="-285750" defTabSz="914400">
              <a:buFont typeface="Wingdings" panose="05000000000000000000" pitchFamily="2" charset="2"/>
              <a:buChar char="§"/>
              <a:defRPr/>
            </a:pPr>
            <a:r>
              <a:rPr lang="de-DE" sz="1800" b="1" dirty="0">
                <a:solidFill>
                  <a:srgbClr val="000000"/>
                </a:solidFill>
              </a:rPr>
              <a:t>C</a:t>
            </a:r>
            <a:r>
              <a:rPr lang="ru-RU" sz="1800" b="1" dirty="0">
                <a:solidFill>
                  <a:srgbClr val="000000"/>
                </a:solidFill>
              </a:rPr>
              <a:t>трахування </a:t>
            </a:r>
            <a:r>
              <a:rPr lang="ru-RU" sz="1800" dirty="0">
                <a:solidFill>
                  <a:srgbClr val="000000"/>
                </a:solidFill>
              </a:rPr>
              <a:t>на випадок нещасного випадку під робочий час</a:t>
            </a:r>
            <a:r>
              <a:rPr lang="de-DE" sz="1800" dirty="0">
                <a:solidFill>
                  <a:srgbClr val="000000"/>
                </a:solidFill>
              </a:rPr>
              <a:t>.</a:t>
            </a:r>
            <a:endParaRPr kumimoji="0" lang="de-DE" sz="1800" i="0" u="none" strike="noStrike" kern="1200" cap="none" spc="0" normalizeH="0" baseline="0" noProof="0" dirty="0">
              <a:ln>
                <a:noFill/>
              </a:ln>
              <a:solidFill>
                <a:srgbClr val="000000"/>
              </a:solidFill>
              <a:effectLst/>
              <a:uLnTx/>
              <a:uFillTx/>
              <a:latin typeface="Arial"/>
              <a:ea typeface="+mn-ea"/>
              <a:cs typeface="+mn-cs"/>
            </a:endParaRPr>
          </a:p>
        </p:txBody>
      </p:sp>
      <p:sp>
        <p:nvSpPr>
          <p:cNvPr id="11" name="Rechteck: abgerundete Ecken 10">
            <a:extLst>
              <a:ext uri="{FF2B5EF4-FFF2-40B4-BE49-F238E27FC236}">
                <a16:creationId xmlns:a16="http://schemas.microsoft.com/office/drawing/2014/main" id="{1F37A16C-03DF-466A-BEB2-AD4C2F7B8C42}"/>
              </a:ext>
            </a:extLst>
          </p:cNvPr>
          <p:cNvSpPr/>
          <p:nvPr/>
        </p:nvSpPr>
        <p:spPr>
          <a:xfrm>
            <a:off x="7810960" y="2274126"/>
            <a:ext cx="3624550" cy="3168207"/>
          </a:xfrm>
          <a:prstGeom prst="roundRect">
            <a:avLst/>
          </a:prstGeom>
          <a:solidFill>
            <a:schemeClr val="bg1"/>
          </a:solidFill>
          <a:ln w="9525">
            <a:solidFill>
              <a:schemeClr val="tx1">
                <a:lumMod val="65000"/>
                <a:lumOff val="3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 name="Rechteck 2">
            <a:extLst>
              <a:ext uri="{FF2B5EF4-FFF2-40B4-BE49-F238E27FC236}">
                <a16:creationId xmlns:a16="http://schemas.microsoft.com/office/drawing/2014/main" id="{3423E73F-74C8-4337-A9FE-E65962D716FF}"/>
              </a:ext>
            </a:extLst>
          </p:cNvPr>
          <p:cNvSpPr/>
          <p:nvPr/>
        </p:nvSpPr>
        <p:spPr>
          <a:xfrm>
            <a:off x="8011236" y="2634018"/>
            <a:ext cx="3220871" cy="2585323"/>
          </a:xfrm>
          <a:prstGeom prst="rect">
            <a:avLst/>
          </a:prstGeom>
        </p:spPr>
        <p:txBody>
          <a:bodyPr wrap="square">
            <a:spAutoFit/>
          </a:bodyPr>
          <a:lstStyle/>
          <a:p>
            <a:pPr lvl="0" defTabSz="914400">
              <a:defRPr/>
            </a:pPr>
            <a:r>
              <a:rPr lang="az-Cyrl-AZ" sz="1800" b="1" dirty="0">
                <a:solidFill>
                  <a:schemeClr val="tx2"/>
                </a:solidFill>
              </a:rPr>
              <a:t>Важлива інформація</a:t>
            </a:r>
            <a:r>
              <a:rPr lang="de-DE" sz="1800" b="1" dirty="0">
                <a:solidFill>
                  <a:schemeClr val="tx2"/>
                </a:solidFill>
              </a:rPr>
              <a:t>:</a:t>
            </a:r>
          </a:p>
          <a:p>
            <a:pPr lvl="0" defTabSz="914400">
              <a:defRPr/>
            </a:pPr>
            <a:endParaRPr lang="de-DE" sz="1800" b="1" dirty="0">
              <a:solidFill>
                <a:schemeClr val="tx2"/>
              </a:solidFill>
            </a:endParaRPr>
          </a:p>
          <a:p>
            <a:pPr lvl="0" defTabSz="914400">
              <a:defRPr/>
            </a:pPr>
            <a:r>
              <a:rPr lang="ru-RU" sz="1800" dirty="0">
                <a:solidFill>
                  <a:schemeClr val="tx2"/>
                </a:solidFill>
              </a:rPr>
              <a:t>Обов´язково укладайте трудовий уклад та не працюйте ні в коєму разі без укладу!</a:t>
            </a:r>
            <a:endParaRPr lang="de-DE" sz="1800" dirty="0">
              <a:solidFill>
                <a:schemeClr val="tx2"/>
              </a:solidFill>
            </a:endParaRPr>
          </a:p>
          <a:p>
            <a:pPr lvl="0" defTabSz="914400">
              <a:defRPr/>
            </a:pPr>
            <a:endParaRPr lang="de-DE" sz="1800" dirty="0">
              <a:solidFill>
                <a:schemeClr val="tx2"/>
              </a:solidFill>
            </a:endParaRPr>
          </a:p>
          <a:p>
            <a:pPr lvl="0" defTabSz="914400">
              <a:defRPr/>
            </a:pPr>
            <a:r>
              <a:rPr lang="ru-RU" sz="1800" dirty="0">
                <a:solidFill>
                  <a:schemeClr val="tx2"/>
                </a:solidFill>
              </a:rPr>
              <a:t>Праця без трудового укладу нелегальна</a:t>
            </a:r>
            <a:r>
              <a:rPr lang="de-DE" sz="1800" dirty="0">
                <a:solidFill>
                  <a:schemeClr val="tx2"/>
                </a:solidFill>
              </a:rPr>
              <a:t>.</a:t>
            </a:r>
          </a:p>
        </p:txBody>
      </p:sp>
      <p:sp>
        <p:nvSpPr>
          <p:cNvPr id="14" name="Freeform 41">
            <a:extLst>
              <a:ext uri="{FF2B5EF4-FFF2-40B4-BE49-F238E27FC236}">
                <a16:creationId xmlns:a16="http://schemas.microsoft.com/office/drawing/2014/main" id="{0A32C70A-239D-43DA-8583-C3D18889FD9E}"/>
              </a:ext>
            </a:extLst>
          </p:cNvPr>
          <p:cNvSpPr>
            <a:spLocks noChangeAspect="1" noEditPoints="1"/>
          </p:cNvSpPr>
          <p:nvPr/>
        </p:nvSpPr>
        <p:spPr bwMode="auto">
          <a:xfrm>
            <a:off x="10756384" y="2524567"/>
            <a:ext cx="601099" cy="539627"/>
          </a:xfrm>
          <a:custGeom>
            <a:avLst/>
            <a:gdLst/>
            <a:ahLst/>
            <a:cxnLst>
              <a:cxn ang="0">
                <a:pos x="188" y="119"/>
              </a:cxn>
              <a:cxn ang="0">
                <a:pos x="186" y="96"/>
              </a:cxn>
              <a:cxn ang="0">
                <a:pos x="152" y="69"/>
              </a:cxn>
              <a:cxn ang="0">
                <a:pos x="130" y="67"/>
              </a:cxn>
              <a:cxn ang="0">
                <a:pos x="137" y="38"/>
              </a:cxn>
              <a:cxn ang="0">
                <a:pos x="136" y="7"/>
              </a:cxn>
              <a:cxn ang="0">
                <a:pos x="122" y="2"/>
              </a:cxn>
              <a:cxn ang="0">
                <a:pos x="115" y="24"/>
              </a:cxn>
              <a:cxn ang="0">
                <a:pos x="110" y="37"/>
              </a:cxn>
              <a:cxn ang="0">
                <a:pos x="95" y="63"/>
              </a:cxn>
              <a:cxn ang="0">
                <a:pos x="70" y="99"/>
              </a:cxn>
              <a:cxn ang="0">
                <a:pos x="58" y="103"/>
              </a:cxn>
              <a:cxn ang="0">
                <a:pos x="46" y="94"/>
              </a:cxn>
              <a:cxn ang="0">
                <a:pos x="12" y="95"/>
              </a:cxn>
              <a:cxn ang="0">
                <a:pos x="0" y="109"/>
              </a:cxn>
              <a:cxn ang="0">
                <a:pos x="1" y="165"/>
              </a:cxn>
              <a:cxn ang="0">
                <a:pos x="12" y="178"/>
              </a:cxn>
              <a:cxn ang="0">
                <a:pos x="48" y="178"/>
              </a:cxn>
              <a:cxn ang="0">
                <a:pos x="59" y="169"/>
              </a:cxn>
              <a:cxn ang="0">
                <a:pos x="78" y="166"/>
              </a:cxn>
              <a:cxn ang="0">
                <a:pos x="138" y="165"/>
              </a:cxn>
              <a:cxn ang="0">
                <a:pos x="168" y="160"/>
              </a:cxn>
              <a:cxn ang="0">
                <a:pos x="183" y="140"/>
              </a:cxn>
              <a:cxn ang="0">
                <a:pos x="188" y="119"/>
              </a:cxn>
              <a:cxn ang="0">
                <a:pos x="30" y="165"/>
              </a:cxn>
              <a:cxn ang="0">
                <a:pos x="22" y="158"/>
              </a:cxn>
              <a:cxn ang="0">
                <a:pos x="30" y="150"/>
              </a:cxn>
              <a:cxn ang="0">
                <a:pos x="38" y="158"/>
              </a:cxn>
              <a:cxn ang="0">
                <a:pos x="30" y="165"/>
              </a:cxn>
            </a:cxnLst>
            <a:rect l="0" t="0" r="r" b="b"/>
            <a:pathLst>
              <a:path w="200" h="179">
                <a:moveTo>
                  <a:pt x="188" y="119"/>
                </a:moveTo>
                <a:cubicBezTo>
                  <a:pt x="199" y="112"/>
                  <a:pt x="190" y="96"/>
                  <a:pt x="186" y="96"/>
                </a:cubicBezTo>
                <a:cubicBezTo>
                  <a:pt x="200" y="70"/>
                  <a:pt x="154" y="69"/>
                  <a:pt x="152" y="69"/>
                </a:cubicBezTo>
                <a:cubicBezTo>
                  <a:pt x="129" y="72"/>
                  <a:pt x="130" y="68"/>
                  <a:pt x="130" y="67"/>
                </a:cubicBezTo>
                <a:cubicBezTo>
                  <a:pt x="128" y="64"/>
                  <a:pt x="135" y="41"/>
                  <a:pt x="137" y="38"/>
                </a:cubicBezTo>
                <a:cubicBezTo>
                  <a:pt x="143" y="26"/>
                  <a:pt x="137" y="9"/>
                  <a:pt x="136" y="7"/>
                </a:cubicBezTo>
                <a:cubicBezTo>
                  <a:pt x="134" y="0"/>
                  <a:pt x="122" y="2"/>
                  <a:pt x="122" y="2"/>
                </a:cubicBezTo>
                <a:cubicBezTo>
                  <a:pt x="122" y="2"/>
                  <a:pt x="116" y="22"/>
                  <a:pt x="115" y="24"/>
                </a:cubicBezTo>
                <a:cubicBezTo>
                  <a:pt x="111" y="29"/>
                  <a:pt x="110" y="37"/>
                  <a:pt x="110" y="37"/>
                </a:cubicBezTo>
                <a:cubicBezTo>
                  <a:pt x="110" y="37"/>
                  <a:pt x="96" y="61"/>
                  <a:pt x="95" y="63"/>
                </a:cubicBezTo>
                <a:cubicBezTo>
                  <a:pt x="83" y="84"/>
                  <a:pt x="72" y="97"/>
                  <a:pt x="70" y="99"/>
                </a:cubicBezTo>
                <a:cubicBezTo>
                  <a:pt x="68" y="100"/>
                  <a:pt x="63" y="101"/>
                  <a:pt x="58" y="103"/>
                </a:cubicBezTo>
                <a:cubicBezTo>
                  <a:pt x="57" y="97"/>
                  <a:pt x="54" y="94"/>
                  <a:pt x="46" y="94"/>
                </a:cubicBezTo>
                <a:cubicBezTo>
                  <a:pt x="43" y="94"/>
                  <a:pt x="15" y="95"/>
                  <a:pt x="12" y="95"/>
                </a:cubicBezTo>
                <a:cubicBezTo>
                  <a:pt x="2" y="95"/>
                  <a:pt x="0" y="99"/>
                  <a:pt x="0" y="109"/>
                </a:cubicBezTo>
                <a:cubicBezTo>
                  <a:pt x="0" y="118"/>
                  <a:pt x="1" y="155"/>
                  <a:pt x="1" y="165"/>
                </a:cubicBezTo>
                <a:cubicBezTo>
                  <a:pt x="1" y="175"/>
                  <a:pt x="5" y="178"/>
                  <a:pt x="12" y="178"/>
                </a:cubicBezTo>
                <a:cubicBezTo>
                  <a:pt x="15" y="179"/>
                  <a:pt x="46" y="178"/>
                  <a:pt x="48" y="178"/>
                </a:cubicBezTo>
                <a:cubicBezTo>
                  <a:pt x="54" y="178"/>
                  <a:pt x="58" y="175"/>
                  <a:pt x="59" y="169"/>
                </a:cubicBezTo>
                <a:cubicBezTo>
                  <a:pt x="68" y="167"/>
                  <a:pt x="77" y="166"/>
                  <a:pt x="78" y="166"/>
                </a:cubicBezTo>
                <a:cubicBezTo>
                  <a:pt x="121" y="166"/>
                  <a:pt x="136" y="166"/>
                  <a:pt x="138" y="165"/>
                </a:cubicBezTo>
                <a:cubicBezTo>
                  <a:pt x="158" y="165"/>
                  <a:pt x="167" y="161"/>
                  <a:pt x="168" y="160"/>
                </a:cubicBezTo>
                <a:cubicBezTo>
                  <a:pt x="189" y="156"/>
                  <a:pt x="183" y="142"/>
                  <a:pt x="183" y="140"/>
                </a:cubicBezTo>
                <a:cubicBezTo>
                  <a:pt x="198" y="134"/>
                  <a:pt x="190" y="121"/>
                  <a:pt x="188" y="119"/>
                </a:cubicBezTo>
                <a:close/>
                <a:moveTo>
                  <a:pt x="30" y="165"/>
                </a:moveTo>
                <a:cubicBezTo>
                  <a:pt x="26" y="165"/>
                  <a:pt x="22" y="162"/>
                  <a:pt x="22" y="158"/>
                </a:cubicBezTo>
                <a:cubicBezTo>
                  <a:pt x="22" y="153"/>
                  <a:pt x="26" y="150"/>
                  <a:pt x="30" y="150"/>
                </a:cubicBezTo>
                <a:cubicBezTo>
                  <a:pt x="34" y="150"/>
                  <a:pt x="38" y="153"/>
                  <a:pt x="38" y="158"/>
                </a:cubicBezTo>
                <a:cubicBezTo>
                  <a:pt x="38" y="162"/>
                  <a:pt x="34" y="165"/>
                  <a:pt x="30" y="165"/>
                </a:cubicBezTo>
                <a:close/>
              </a:path>
            </a:pathLst>
          </a:custGeom>
          <a:solidFill>
            <a:schemeClr val="tx2"/>
          </a:solidFill>
          <a:ln w="9525">
            <a:noFill/>
            <a:round/>
            <a:headEnd/>
            <a:tailEnd/>
          </a:ln>
          <a:effectLst>
            <a:outerShdw blurRad="50800" dist="38100" dir="2700000" algn="tl" rotWithShape="0">
              <a:prstClr val="black">
                <a:alpha val="40000"/>
              </a:prstClr>
            </a:outerShdw>
          </a:effectLst>
        </p:spPr>
        <p:txBody>
          <a:bodyPr vert="horz" wrap="square" lIns="91377" tIns="45688" rIns="91377" bIns="45688" numCol="1" anchor="t" anchorCtr="0" compatLnSpc="1">
            <a:prstTxWarp prst="textNoShape">
              <a:avLst/>
            </a:prstTxWarp>
          </a:bodyPr>
          <a:lstStyle/>
          <a:p>
            <a:pPr defTabSz="913760"/>
            <a:endParaRPr lang="en-GB" sz="1999">
              <a:solidFill>
                <a:schemeClr val="tx2"/>
              </a:solidFill>
            </a:endParaRPr>
          </a:p>
        </p:txBody>
      </p:sp>
    </p:spTree>
    <p:extLst>
      <p:ext uri="{BB962C8B-B14F-4D97-AF65-F5344CB8AC3E}">
        <p14:creationId xmlns:p14="http://schemas.microsoft.com/office/powerpoint/2010/main" val="1156845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abgerundete Ecken 6">
            <a:extLst>
              <a:ext uri="{FF2B5EF4-FFF2-40B4-BE49-F238E27FC236}">
                <a16:creationId xmlns:a16="http://schemas.microsoft.com/office/drawing/2014/main" id="{5F1258DE-F99D-4573-BEEF-E5C39B7AEF48}"/>
              </a:ext>
            </a:extLst>
          </p:cNvPr>
          <p:cNvSpPr/>
          <p:nvPr/>
        </p:nvSpPr>
        <p:spPr>
          <a:xfrm>
            <a:off x="1796729" y="4919766"/>
            <a:ext cx="5181600" cy="1270000"/>
          </a:xfrm>
          <a:prstGeom prst="roundRect">
            <a:avLst/>
          </a:prstGeom>
          <a:solidFill>
            <a:schemeClr val="bg1"/>
          </a:solidFill>
          <a:ln w="9525">
            <a:solidFill>
              <a:schemeClr val="tx1">
                <a:lumMod val="65000"/>
                <a:lumOff val="3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abgerundete Ecken 13">
            <a:extLst>
              <a:ext uri="{FF2B5EF4-FFF2-40B4-BE49-F238E27FC236}">
                <a16:creationId xmlns:a16="http://schemas.microsoft.com/office/drawing/2014/main" id="{631A09AF-C326-46EF-8F17-8FF991FA3D0D}"/>
              </a:ext>
            </a:extLst>
          </p:cNvPr>
          <p:cNvSpPr/>
          <p:nvPr/>
        </p:nvSpPr>
        <p:spPr>
          <a:xfrm>
            <a:off x="1806889" y="2979206"/>
            <a:ext cx="2489200" cy="1544320"/>
          </a:xfrm>
          <a:prstGeom prst="roundRect">
            <a:avLst/>
          </a:prstGeom>
          <a:solidFill>
            <a:schemeClr val="bg1"/>
          </a:solidFill>
          <a:ln w="9525">
            <a:solidFill>
              <a:schemeClr val="tx1">
                <a:lumMod val="65000"/>
                <a:lumOff val="3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abgerundete Ecken 40">
            <a:extLst>
              <a:ext uri="{FF2B5EF4-FFF2-40B4-BE49-F238E27FC236}">
                <a16:creationId xmlns:a16="http://schemas.microsoft.com/office/drawing/2014/main" id="{19122D5B-271A-4921-B676-487F095A0590}"/>
              </a:ext>
            </a:extLst>
          </p:cNvPr>
          <p:cNvSpPr/>
          <p:nvPr/>
        </p:nvSpPr>
        <p:spPr>
          <a:xfrm>
            <a:off x="4458649" y="2979206"/>
            <a:ext cx="2489200" cy="1544320"/>
          </a:xfrm>
          <a:prstGeom prst="roundRect">
            <a:avLst/>
          </a:prstGeom>
          <a:solidFill>
            <a:schemeClr val="bg1"/>
          </a:solidFill>
          <a:ln w="9525">
            <a:solidFill>
              <a:schemeClr val="tx1">
                <a:lumMod val="65000"/>
                <a:lumOff val="3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Rechteck: abgerundete Ecken 41">
            <a:extLst>
              <a:ext uri="{FF2B5EF4-FFF2-40B4-BE49-F238E27FC236}">
                <a16:creationId xmlns:a16="http://schemas.microsoft.com/office/drawing/2014/main" id="{E6E67686-8ABB-4913-9DA5-50E2C36D10C8}"/>
              </a:ext>
            </a:extLst>
          </p:cNvPr>
          <p:cNvSpPr/>
          <p:nvPr/>
        </p:nvSpPr>
        <p:spPr>
          <a:xfrm>
            <a:off x="7120569" y="2958886"/>
            <a:ext cx="2489200" cy="1544320"/>
          </a:xfrm>
          <a:prstGeom prst="roundRect">
            <a:avLst/>
          </a:prstGeom>
          <a:solidFill>
            <a:schemeClr val="bg1"/>
          </a:solidFill>
          <a:ln w="9525">
            <a:solidFill>
              <a:schemeClr val="tx1">
                <a:lumMod val="65000"/>
                <a:lumOff val="3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abgerundete Ecken 42">
            <a:extLst>
              <a:ext uri="{FF2B5EF4-FFF2-40B4-BE49-F238E27FC236}">
                <a16:creationId xmlns:a16="http://schemas.microsoft.com/office/drawing/2014/main" id="{125C9B72-7C88-4810-943A-9C59F1D3995A}"/>
              </a:ext>
            </a:extLst>
          </p:cNvPr>
          <p:cNvSpPr/>
          <p:nvPr/>
        </p:nvSpPr>
        <p:spPr>
          <a:xfrm>
            <a:off x="7130729" y="4889286"/>
            <a:ext cx="2509520" cy="1270000"/>
          </a:xfrm>
          <a:prstGeom prst="roundRect">
            <a:avLst/>
          </a:prstGeom>
          <a:solidFill>
            <a:schemeClr val="bg1"/>
          </a:solidFill>
          <a:ln w="9525">
            <a:solidFill>
              <a:schemeClr val="tx1">
                <a:lumMod val="65000"/>
                <a:lumOff val="3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Rechteck: abgerundete Ecken 43">
            <a:extLst>
              <a:ext uri="{FF2B5EF4-FFF2-40B4-BE49-F238E27FC236}">
                <a16:creationId xmlns:a16="http://schemas.microsoft.com/office/drawing/2014/main" id="{F50A9B1B-A334-42D4-9F05-23B278FA3AC0}"/>
              </a:ext>
            </a:extLst>
          </p:cNvPr>
          <p:cNvSpPr/>
          <p:nvPr/>
        </p:nvSpPr>
        <p:spPr>
          <a:xfrm>
            <a:off x="1859280" y="1205245"/>
            <a:ext cx="7711439" cy="1270000"/>
          </a:xfrm>
          <a:prstGeom prst="roundRect">
            <a:avLst/>
          </a:prstGeom>
          <a:solidFill>
            <a:schemeClr val="bg1"/>
          </a:solidFill>
          <a:ln w="9525">
            <a:solidFill>
              <a:schemeClr val="tx1">
                <a:lumMod val="65000"/>
                <a:lumOff val="3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a:xfrm>
            <a:off x="376423" y="210855"/>
            <a:ext cx="9228880" cy="438629"/>
          </a:xfrm>
        </p:spPr>
        <p:txBody>
          <a:bodyPr/>
          <a:lstStyle/>
          <a:p>
            <a:pPr marL="183217" indent="-183217"/>
            <a:r>
              <a:rPr lang="az-Cyrl-AZ" dirty="0">
                <a:solidFill>
                  <a:schemeClr val="accent6">
                    <a:lumMod val="25000"/>
                  </a:schemeClr>
                </a:solidFill>
              </a:rPr>
              <a:t>Працевлаштування </a:t>
            </a:r>
            <a:r>
              <a:rPr lang="az-Cyrl-AZ" dirty="0">
                <a:solidFill>
                  <a:schemeClr val="tx2"/>
                </a:solidFill>
              </a:rPr>
              <a:t>молоді</a:t>
            </a:r>
            <a:endParaRPr lang="en-GB" noProof="0" dirty="0">
              <a:solidFill>
                <a:schemeClr val="tx2"/>
              </a:solidFill>
            </a:endParaRPr>
          </a:p>
        </p:txBody>
      </p:sp>
      <p:sp>
        <p:nvSpPr>
          <p:cNvPr id="70" name="TextBox 69"/>
          <p:cNvSpPr txBox="1"/>
          <p:nvPr/>
        </p:nvSpPr>
        <p:spPr>
          <a:xfrm>
            <a:off x="7306093" y="3466599"/>
            <a:ext cx="1992144" cy="338889"/>
          </a:xfrm>
          <a:prstGeom prst="rect">
            <a:avLst/>
          </a:prstGeom>
          <a:noFill/>
        </p:spPr>
        <p:txBody>
          <a:bodyPr wrap="square" lIns="91773" tIns="45886" rIns="91773" bIns="45886" rtlCol="0">
            <a:spAutoFit/>
          </a:bodyPr>
          <a:lstStyle/>
          <a:p>
            <a:pPr algn="ctr"/>
            <a:r>
              <a:rPr lang="az-Cyrl-AZ" sz="1600" b="1" dirty="0"/>
              <a:t>вища освіта</a:t>
            </a:r>
            <a:endParaRPr lang="de-DE" sz="1600" dirty="0"/>
          </a:p>
        </p:txBody>
      </p:sp>
      <p:sp>
        <p:nvSpPr>
          <p:cNvPr id="72" name="TextBox 71"/>
          <p:cNvSpPr txBox="1"/>
          <p:nvPr/>
        </p:nvSpPr>
        <p:spPr>
          <a:xfrm>
            <a:off x="2980569" y="5350918"/>
            <a:ext cx="3299657" cy="369539"/>
          </a:xfrm>
          <a:prstGeom prst="rect">
            <a:avLst/>
          </a:prstGeom>
          <a:noFill/>
        </p:spPr>
        <p:txBody>
          <a:bodyPr wrap="square" lIns="91773" tIns="45886" rIns="91773" bIns="45886" rtlCol="0">
            <a:spAutoFit/>
          </a:bodyPr>
          <a:lstStyle/>
          <a:p>
            <a:pPr algn="ctr"/>
            <a:r>
              <a:rPr lang="az-Cyrl-AZ" sz="1799" b="1" dirty="0"/>
              <a:t>загальна освіта</a:t>
            </a:r>
            <a:endParaRPr lang="de-DE" sz="1799" b="1" dirty="0"/>
          </a:p>
        </p:txBody>
      </p:sp>
      <p:sp>
        <p:nvSpPr>
          <p:cNvPr id="73" name="TextBox 72"/>
          <p:cNvSpPr txBox="1"/>
          <p:nvPr/>
        </p:nvSpPr>
        <p:spPr>
          <a:xfrm>
            <a:off x="1669157" y="3291553"/>
            <a:ext cx="2638438" cy="585111"/>
          </a:xfrm>
          <a:prstGeom prst="rect">
            <a:avLst/>
          </a:prstGeom>
          <a:noFill/>
        </p:spPr>
        <p:txBody>
          <a:bodyPr wrap="square" lIns="91773" tIns="45886" rIns="91773" bIns="45886" rtlCol="0">
            <a:spAutoFit/>
          </a:bodyPr>
          <a:lstStyle/>
          <a:p>
            <a:pPr algn="ctr"/>
            <a:r>
              <a:rPr lang="az-Cyrl-AZ" sz="1600" b="1" dirty="0"/>
              <a:t>професійна повна середня освіта </a:t>
            </a:r>
            <a:endParaRPr lang="de-DE" sz="1600" b="1" dirty="0"/>
          </a:p>
        </p:txBody>
      </p:sp>
      <p:sp>
        <p:nvSpPr>
          <p:cNvPr id="10" name="TextBox 9"/>
          <p:cNvSpPr txBox="1"/>
          <p:nvPr/>
        </p:nvSpPr>
        <p:spPr>
          <a:xfrm>
            <a:off x="4369520" y="3269516"/>
            <a:ext cx="2449125" cy="585111"/>
          </a:xfrm>
          <a:prstGeom prst="rect">
            <a:avLst/>
          </a:prstGeom>
          <a:noFill/>
        </p:spPr>
        <p:txBody>
          <a:bodyPr wrap="square" lIns="91773" tIns="45886" rIns="91773" bIns="45886" rtlCol="0">
            <a:spAutoFit/>
          </a:bodyPr>
          <a:lstStyle/>
          <a:p>
            <a:pPr algn="ctr"/>
            <a:r>
              <a:rPr lang="az-Cyrl-AZ" sz="1600" b="1" dirty="0"/>
              <a:t>дуальна професійно-технічна освіта</a:t>
            </a:r>
            <a:endParaRPr lang="de-DE" sz="1600" b="1" dirty="0"/>
          </a:p>
        </p:txBody>
      </p:sp>
      <p:sp>
        <p:nvSpPr>
          <p:cNvPr id="21" name="Textfeld 20"/>
          <p:cNvSpPr txBox="1"/>
          <p:nvPr/>
        </p:nvSpPr>
        <p:spPr>
          <a:xfrm>
            <a:off x="7791907" y="4087507"/>
            <a:ext cx="1228953" cy="261945"/>
          </a:xfrm>
          <a:prstGeom prst="rect">
            <a:avLst/>
          </a:prstGeom>
          <a:noFill/>
        </p:spPr>
        <p:txBody>
          <a:bodyPr wrap="square" lIns="91773" tIns="45886" rIns="91773" bIns="45886" rtlCol="0">
            <a:spAutoFit/>
          </a:bodyPr>
          <a:lstStyle/>
          <a:p>
            <a:r>
              <a:rPr lang="en-US" sz="1100" dirty="0"/>
              <a:t>2 – 3,5 </a:t>
            </a:r>
            <a:r>
              <a:rPr lang="az-Cyrl-AZ" sz="1100" dirty="0"/>
              <a:t>роки</a:t>
            </a:r>
            <a:endParaRPr lang="de-DE" sz="1100" dirty="0"/>
          </a:p>
        </p:txBody>
      </p:sp>
      <p:sp>
        <p:nvSpPr>
          <p:cNvPr id="24" name="Textfeld 23"/>
          <p:cNvSpPr txBox="1"/>
          <p:nvPr/>
        </p:nvSpPr>
        <p:spPr>
          <a:xfrm>
            <a:off x="5184788" y="4107000"/>
            <a:ext cx="1026033" cy="261945"/>
          </a:xfrm>
          <a:prstGeom prst="rect">
            <a:avLst/>
          </a:prstGeom>
          <a:noFill/>
        </p:spPr>
        <p:txBody>
          <a:bodyPr wrap="square" lIns="91773" tIns="45886" rIns="91773" bIns="45886" rtlCol="0">
            <a:spAutoFit/>
          </a:bodyPr>
          <a:lstStyle/>
          <a:p>
            <a:r>
              <a:rPr lang="en-US" sz="1100" dirty="0"/>
              <a:t>2 – 3,5 </a:t>
            </a:r>
            <a:r>
              <a:rPr lang="az-Cyrl-AZ" sz="1100" dirty="0"/>
              <a:t>роки</a:t>
            </a:r>
            <a:endParaRPr lang="de-DE" sz="1100" dirty="0"/>
          </a:p>
        </p:txBody>
      </p:sp>
      <p:cxnSp>
        <p:nvCxnSpPr>
          <p:cNvPr id="11" name="Gerade Verbindung 10"/>
          <p:cNvCxnSpPr>
            <a:cxnSpLocks/>
          </p:cNvCxnSpPr>
          <p:nvPr/>
        </p:nvCxnSpPr>
        <p:spPr>
          <a:xfrm flipV="1">
            <a:off x="8323092" y="4557028"/>
            <a:ext cx="0" cy="235310"/>
          </a:xfrm>
          <a:prstGeom prst="line">
            <a:avLst/>
          </a:prstGeom>
          <a:ln>
            <a:headEnd type="none" w="med" len="med"/>
            <a:tailEnd type="triangle" w="med" len="med"/>
          </a:ln>
        </p:spPr>
        <p:style>
          <a:lnRef idx="3">
            <a:schemeClr val="accent1"/>
          </a:lnRef>
          <a:fillRef idx="0">
            <a:schemeClr val="accent1"/>
          </a:fillRef>
          <a:effectRef idx="2">
            <a:schemeClr val="accent1"/>
          </a:effectRef>
          <a:fontRef idx="minor">
            <a:schemeClr val="tx1"/>
          </a:fontRef>
        </p:style>
      </p:cxnSp>
      <p:cxnSp>
        <p:nvCxnSpPr>
          <p:cNvPr id="28" name="Gerade Verbindung 27"/>
          <p:cNvCxnSpPr>
            <a:cxnSpLocks/>
          </p:cNvCxnSpPr>
          <p:nvPr/>
        </p:nvCxnSpPr>
        <p:spPr>
          <a:xfrm flipV="1">
            <a:off x="10629232" y="1641514"/>
            <a:ext cx="0" cy="4386824"/>
          </a:xfrm>
          <a:prstGeom prst="line">
            <a:avLst/>
          </a:prstGeom>
          <a:ln>
            <a:solidFill>
              <a:schemeClr val="tx1">
                <a:lumMod val="50000"/>
                <a:lumOff val="50000"/>
              </a:schemeClr>
            </a:solidFill>
            <a:headEnd type="none" w="med" len="med"/>
            <a:tailEnd type="triangle" w="med" len="med"/>
          </a:ln>
        </p:spPr>
        <p:style>
          <a:lnRef idx="3">
            <a:schemeClr val="accent1"/>
          </a:lnRef>
          <a:fillRef idx="0">
            <a:schemeClr val="accent1"/>
          </a:fillRef>
          <a:effectRef idx="2">
            <a:schemeClr val="accent1"/>
          </a:effectRef>
          <a:fontRef idx="minor">
            <a:schemeClr val="tx1"/>
          </a:fontRef>
        </p:style>
      </p:cxnSp>
      <p:sp>
        <p:nvSpPr>
          <p:cNvPr id="36" name="Textfeld 35">
            <a:extLst>
              <a:ext uri="{FF2B5EF4-FFF2-40B4-BE49-F238E27FC236}">
                <a16:creationId xmlns:a16="http://schemas.microsoft.com/office/drawing/2014/main" id="{1CE30B78-A3BC-4DEE-845D-9C416B8F3504}"/>
              </a:ext>
            </a:extLst>
          </p:cNvPr>
          <p:cNvSpPr txBox="1"/>
          <p:nvPr/>
        </p:nvSpPr>
        <p:spPr>
          <a:xfrm>
            <a:off x="7626787" y="5839823"/>
            <a:ext cx="1698665" cy="262353"/>
          </a:xfrm>
          <a:prstGeom prst="rect">
            <a:avLst/>
          </a:prstGeom>
          <a:noFill/>
        </p:spPr>
        <p:txBody>
          <a:bodyPr wrap="square" lIns="92176" tIns="46088" rIns="92176" bIns="46088" rtlCol="0">
            <a:spAutoFit/>
          </a:bodyPr>
          <a:lstStyle/>
          <a:p>
            <a:r>
              <a:rPr lang="en-US" sz="1100" dirty="0"/>
              <a:t>11 - 13 </a:t>
            </a:r>
            <a:r>
              <a:rPr lang="az-Cyrl-AZ" sz="1100" dirty="0"/>
              <a:t>шкільних років</a:t>
            </a:r>
            <a:endParaRPr lang="de-DE" sz="1100" dirty="0"/>
          </a:p>
        </p:txBody>
      </p:sp>
      <p:sp>
        <p:nvSpPr>
          <p:cNvPr id="39" name="Textfeld 38">
            <a:extLst>
              <a:ext uri="{FF2B5EF4-FFF2-40B4-BE49-F238E27FC236}">
                <a16:creationId xmlns:a16="http://schemas.microsoft.com/office/drawing/2014/main" id="{2EE02030-B9E9-40A3-8275-7A871349D6AA}"/>
              </a:ext>
            </a:extLst>
          </p:cNvPr>
          <p:cNvSpPr txBox="1"/>
          <p:nvPr/>
        </p:nvSpPr>
        <p:spPr>
          <a:xfrm rot="16200000">
            <a:off x="8190393" y="3627879"/>
            <a:ext cx="4480130" cy="523963"/>
          </a:xfrm>
          <a:prstGeom prst="rect">
            <a:avLst/>
          </a:prstGeom>
          <a:noFill/>
        </p:spPr>
        <p:txBody>
          <a:bodyPr wrap="square" lIns="92176" tIns="46088" rIns="92176" bIns="46088" rtlCol="0">
            <a:spAutoFit/>
          </a:bodyPr>
          <a:lstStyle/>
          <a:p>
            <a:pPr algn="ctr"/>
            <a:r>
              <a:rPr lang="ru-RU" sz="1400" dirty="0"/>
              <a:t>надання інформаціі та пропозицій через Федеральне агенство зайнятості</a:t>
            </a:r>
            <a:endParaRPr lang="de-DE" sz="1400" dirty="0"/>
          </a:p>
        </p:txBody>
      </p:sp>
      <p:sp>
        <p:nvSpPr>
          <p:cNvPr id="45" name="TextBox 17">
            <a:extLst>
              <a:ext uri="{FF2B5EF4-FFF2-40B4-BE49-F238E27FC236}">
                <a16:creationId xmlns:a16="http://schemas.microsoft.com/office/drawing/2014/main" id="{B7C8CE18-4D2D-4E72-9439-38BD822ACB03}"/>
              </a:ext>
            </a:extLst>
          </p:cNvPr>
          <p:cNvSpPr txBox="1"/>
          <p:nvPr/>
        </p:nvSpPr>
        <p:spPr>
          <a:xfrm>
            <a:off x="3920720" y="1606385"/>
            <a:ext cx="3628490" cy="369332"/>
          </a:xfrm>
          <a:prstGeom prst="rect">
            <a:avLst/>
          </a:prstGeom>
          <a:noFill/>
        </p:spPr>
        <p:txBody>
          <a:bodyPr wrap="square" rtlCol="0">
            <a:spAutoFit/>
          </a:bodyPr>
          <a:lstStyle/>
          <a:p>
            <a:pPr algn="ctr"/>
            <a:r>
              <a:rPr lang="az-Cyrl-AZ" sz="1792" b="1" dirty="0"/>
              <a:t>зайнятість</a:t>
            </a:r>
            <a:endParaRPr lang="de-DE" sz="1792" b="1" dirty="0"/>
          </a:p>
        </p:txBody>
      </p:sp>
      <p:cxnSp>
        <p:nvCxnSpPr>
          <p:cNvPr id="47" name="Gerade Verbindung 10">
            <a:extLst>
              <a:ext uri="{FF2B5EF4-FFF2-40B4-BE49-F238E27FC236}">
                <a16:creationId xmlns:a16="http://schemas.microsoft.com/office/drawing/2014/main" id="{507B74D0-C770-4AC6-8C30-4A63F65BC87D}"/>
              </a:ext>
            </a:extLst>
          </p:cNvPr>
          <p:cNvCxnSpPr>
            <a:cxnSpLocks/>
          </p:cNvCxnSpPr>
          <p:nvPr/>
        </p:nvCxnSpPr>
        <p:spPr>
          <a:xfrm flipV="1">
            <a:off x="5655173" y="2528087"/>
            <a:ext cx="0" cy="369873"/>
          </a:xfrm>
          <a:prstGeom prst="line">
            <a:avLst/>
          </a:prstGeom>
          <a:ln>
            <a:headEnd type="none" w="med" len="med"/>
            <a:tailEnd type="triangle" w="med" len="med"/>
          </a:ln>
        </p:spPr>
        <p:style>
          <a:lnRef idx="3">
            <a:schemeClr val="accent1"/>
          </a:lnRef>
          <a:fillRef idx="0">
            <a:schemeClr val="accent1"/>
          </a:fillRef>
          <a:effectRef idx="2">
            <a:schemeClr val="accent1"/>
          </a:effectRef>
          <a:fontRef idx="minor">
            <a:schemeClr val="tx1"/>
          </a:fontRef>
        </p:style>
      </p:cxnSp>
      <p:cxnSp>
        <p:nvCxnSpPr>
          <p:cNvPr id="48" name="Gerade Verbindung 10">
            <a:extLst>
              <a:ext uri="{FF2B5EF4-FFF2-40B4-BE49-F238E27FC236}">
                <a16:creationId xmlns:a16="http://schemas.microsoft.com/office/drawing/2014/main" id="{A10CD91B-931E-4452-849A-763E5A288B15}"/>
              </a:ext>
            </a:extLst>
          </p:cNvPr>
          <p:cNvCxnSpPr>
            <a:cxnSpLocks/>
          </p:cNvCxnSpPr>
          <p:nvPr/>
        </p:nvCxnSpPr>
        <p:spPr>
          <a:xfrm flipV="1">
            <a:off x="5611107" y="4599259"/>
            <a:ext cx="0" cy="235310"/>
          </a:xfrm>
          <a:prstGeom prst="line">
            <a:avLst/>
          </a:prstGeom>
          <a:ln>
            <a:headEnd type="none" w="med" len="med"/>
            <a:tailEnd type="triangle" w="med" len="med"/>
          </a:ln>
        </p:spPr>
        <p:style>
          <a:lnRef idx="3">
            <a:schemeClr val="accent1"/>
          </a:lnRef>
          <a:fillRef idx="0">
            <a:schemeClr val="accent1"/>
          </a:fillRef>
          <a:effectRef idx="2">
            <a:schemeClr val="accent1"/>
          </a:effectRef>
          <a:fontRef idx="minor">
            <a:schemeClr val="tx1"/>
          </a:fontRef>
        </p:style>
      </p:cxnSp>
      <p:cxnSp>
        <p:nvCxnSpPr>
          <p:cNvPr id="49" name="Gerade Verbindung 10">
            <a:extLst>
              <a:ext uri="{FF2B5EF4-FFF2-40B4-BE49-F238E27FC236}">
                <a16:creationId xmlns:a16="http://schemas.microsoft.com/office/drawing/2014/main" id="{11C7FDEF-BD15-49B2-9A9D-2A080DAFC083}"/>
              </a:ext>
            </a:extLst>
          </p:cNvPr>
          <p:cNvCxnSpPr>
            <a:cxnSpLocks/>
          </p:cNvCxnSpPr>
          <p:nvPr/>
        </p:nvCxnSpPr>
        <p:spPr>
          <a:xfrm flipV="1">
            <a:off x="2978075" y="4599259"/>
            <a:ext cx="0" cy="235310"/>
          </a:xfrm>
          <a:prstGeom prst="line">
            <a:avLst/>
          </a:prstGeom>
          <a:ln>
            <a:headEnd type="none" w="med" len="med"/>
            <a:tailEnd type="triangle" w="med" len="med"/>
          </a:ln>
        </p:spPr>
        <p:style>
          <a:lnRef idx="3">
            <a:schemeClr val="accent1"/>
          </a:lnRef>
          <a:fillRef idx="0">
            <a:schemeClr val="accent1"/>
          </a:fillRef>
          <a:effectRef idx="2">
            <a:schemeClr val="accent1"/>
          </a:effectRef>
          <a:fontRef idx="minor">
            <a:schemeClr val="tx1"/>
          </a:fontRef>
        </p:style>
      </p:cxnSp>
      <p:sp>
        <p:nvSpPr>
          <p:cNvPr id="51" name="Textfeld 50">
            <a:extLst>
              <a:ext uri="{FF2B5EF4-FFF2-40B4-BE49-F238E27FC236}">
                <a16:creationId xmlns:a16="http://schemas.microsoft.com/office/drawing/2014/main" id="{98A92F26-51C9-4AB2-9B6A-24DD6C7C9699}"/>
              </a:ext>
            </a:extLst>
          </p:cNvPr>
          <p:cNvSpPr txBox="1"/>
          <p:nvPr/>
        </p:nvSpPr>
        <p:spPr>
          <a:xfrm>
            <a:off x="3978368" y="5860021"/>
            <a:ext cx="1698665" cy="262353"/>
          </a:xfrm>
          <a:prstGeom prst="rect">
            <a:avLst/>
          </a:prstGeom>
          <a:noFill/>
        </p:spPr>
        <p:txBody>
          <a:bodyPr wrap="square" lIns="92176" tIns="46088" rIns="92176" bIns="46088" rtlCol="0">
            <a:spAutoFit/>
          </a:bodyPr>
          <a:lstStyle/>
          <a:p>
            <a:r>
              <a:rPr lang="en-US" sz="1100" dirty="0"/>
              <a:t>10 </a:t>
            </a:r>
            <a:r>
              <a:rPr lang="az-Cyrl-AZ" sz="1100" dirty="0"/>
              <a:t>шкільних років</a:t>
            </a:r>
            <a:endParaRPr lang="de-DE" sz="1100" dirty="0"/>
          </a:p>
        </p:txBody>
      </p:sp>
      <p:sp>
        <p:nvSpPr>
          <p:cNvPr id="52" name="TextBox 71">
            <a:extLst>
              <a:ext uri="{FF2B5EF4-FFF2-40B4-BE49-F238E27FC236}">
                <a16:creationId xmlns:a16="http://schemas.microsoft.com/office/drawing/2014/main" id="{E79469E8-E300-4EC5-AF8F-C9511E5F856A}"/>
              </a:ext>
            </a:extLst>
          </p:cNvPr>
          <p:cNvSpPr txBox="1"/>
          <p:nvPr/>
        </p:nvSpPr>
        <p:spPr>
          <a:xfrm>
            <a:off x="7418531" y="5205862"/>
            <a:ext cx="1934791" cy="646410"/>
          </a:xfrm>
          <a:prstGeom prst="rect">
            <a:avLst/>
          </a:prstGeom>
          <a:noFill/>
        </p:spPr>
        <p:txBody>
          <a:bodyPr wrap="square" lIns="91773" tIns="45886" rIns="91773" bIns="45886" rtlCol="0">
            <a:spAutoFit/>
          </a:bodyPr>
          <a:lstStyle/>
          <a:p>
            <a:pPr algn="ctr"/>
            <a:r>
              <a:rPr lang="az-Cyrl-AZ" sz="1799" b="1" dirty="0"/>
              <a:t>доступ до вищої освіти</a:t>
            </a:r>
            <a:endParaRPr lang="de-DE" sz="1799" b="1" dirty="0"/>
          </a:p>
        </p:txBody>
      </p:sp>
      <p:sp>
        <p:nvSpPr>
          <p:cNvPr id="25" name="Foliennummernplatzhalter 4">
            <a:extLst>
              <a:ext uri="{FF2B5EF4-FFF2-40B4-BE49-F238E27FC236}">
                <a16:creationId xmlns:a16="http://schemas.microsoft.com/office/drawing/2014/main" id="{70C1E512-F76E-41C6-8DEC-D2AE91F56550}"/>
              </a:ext>
            </a:extLst>
          </p:cNvPr>
          <p:cNvSpPr txBox="1">
            <a:spLocks/>
          </p:cNvSpPr>
          <p:nvPr/>
        </p:nvSpPr>
        <p:spPr>
          <a:xfrm>
            <a:off x="11056934" y="6600218"/>
            <a:ext cx="864000" cy="274677"/>
          </a:xfrm>
          <a:prstGeom prst="rect">
            <a:avLst/>
          </a:prstGeom>
        </p:spPr>
        <p:txBody>
          <a:bodyPr vert="horz" lIns="91440" tIns="45720" rIns="91440" bIns="45720" rtlCol="0" anchor="ctr"/>
          <a:lstStyle>
            <a:defPPr>
              <a:defRPr lang="de-DE"/>
            </a:defPPr>
            <a:lvl1pPr marL="0" marR="0" indent="0" algn="l" defTabSz="914400" rtl="0" eaLnBrk="1" fontAlgn="auto" latinLnBrk="0" hangingPunct="1">
              <a:lnSpc>
                <a:spcPct val="100000"/>
              </a:lnSpc>
              <a:spcBef>
                <a:spcPts val="0"/>
              </a:spcBef>
              <a:spcAft>
                <a:spcPts val="0"/>
              </a:spcAft>
              <a:buClrTx/>
              <a:buSzTx/>
              <a:buFontTx/>
              <a:buNone/>
              <a:tabLst/>
              <a:defRPr sz="900" kern="1200">
                <a:solidFill>
                  <a:schemeClr val="tx1"/>
                </a:solidFill>
                <a:latin typeface="+mn-lt"/>
                <a:ea typeface="+mn-ea"/>
                <a:cs typeface="+mn-cs"/>
              </a:defRPr>
            </a:lvl1pPr>
            <a:lvl2pPr marL="546400" algn="l" defTabSz="1092799" rtl="0" eaLnBrk="1" latinLnBrk="0" hangingPunct="1">
              <a:defRPr sz="2151" kern="1200">
                <a:solidFill>
                  <a:schemeClr val="tx1"/>
                </a:solidFill>
                <a:latin typeface="+mn-lt"/>
                <a:ea typeface="+mn-ea"/>
                <a:cs typeface="+mn-cs"/>
              </a:defRPr>
            </a:lvl2pPr>
            <a:lvl3pPr marL="1092799" algn="l" defTabSz="1092799" rtl="0" eaLnBrk="1" latinLnBrk="0" hangingPunct="1">
              <a:defRPr sz="2151" kern="1200">
                <a:solidFill>
                  <a:schemeClr val="tx1"/>
                </a:solidFill>
                <a:latin typeface="+mn-lt"/>
                <a:ea typeface="+mn-ea"/>
                <a:cs typeface="+mn-cs"/>
              </a:defRPr>
            </a:lvl3pPr>
            <a:lvl4pPr marL="1639199" algn="l" defTabSz="1092799" rtl="0" eaLnBrk="1" latinLnBrk="0" hangingPunct="1">
              <a:defRPr sz="2151" kern="1200">
                <a:solidFill>
                  <a:schemeClr val="tx1"/>
                </a:solidFill>
                <a:latin typeface="+mn-lt"/>
                <a:ea typeface="+mn-ea"/>
                <a:cs typeface="+mn-cs"/>
              </a:defRPr>
            </a:lvl4pPr>
            <a:lvl5pPr marL="2185599" algn="l" defTabSz="1092799" rtl="0" eaLnBrk="1" latinLnBrk="0" hangingPunct="1">
              <a:defRPr sz="2151" kern="1200">
                <a:solidFill>
                  <a:schemeClr val="tx1"/>
                </a:solidFill>
                <a:latin typeface="+mn-lt"/>
                <a:ea typeface="+mn-ea"/>
                <a:cs typeface="+mn-cs"/>
              </a:defRPr>
            </a:lvl5pPr>
            <a:lvl6pPr marL="2731999" algn="l" defTabSz="1092799" rtl="0" eaLnBrk="1" latinLnBrk="0" hangingPunct="1">
              <a:defRPr sz="2151" kern="1200">
                <a:solidFill>
                  <a:schemeClr val="tx1"/>
                </a:solidFill>
                <a:latin typeface="+mn-lt"/>
                <a:ea typeface="+mn-ea"/>
                <a:cs typeface="+mn-cs"/>
              </a:defRPr>
            </a:lvl6pPr>
            <a:lvl7pPr marL="3278398" algn="l" defTabSz="1092799" rtl="0" eaLnBrk="1" latinLnBrk="0" hangingPunct="1">
              <a:defRPr sz="2151" kern="1200">
                <a:solidFill>
                  <a:schemeClr val="tx1"/>
                </a:solidFill>
                <a:latin typeface="+mn-lt"/>
                <a:ea typeface="+mn-ea"/>
                <a:cs typeface="+mn-cs"/>
              </a:defRPr>
            </a:lvl7pPr>
            <a:lvl8pPr marL="3824798" algn="l" defTabSz="1092799" rtl="0" eaLnBrk="1" latinLnBrk="0" hangingPunct="1">
              <a:defRPr sz="2151" kern="1200">
                <a:solidFill>
                  <a:schemeClr val="tx1"/>
                </a:solidFill>
                <a:latin typeface="+mn-lt"/>
                <a:ea typeface="+mn-ea"/>
                <a:cs typeface="+mn-cs"/>
              </a:defRPr>
            </a:lvl8pPr>
            <a:lvl9pPr marL="4371198" algn="l" defTabSz="1092799" rtl="0" eaLnBrk="1" latinLnBrk="0" hangingPunct="1">
              <a:defRPr sz="2151" kern="1200">
                <a:solidFill>
                  <a:schemeClr val="tx1"/>
                </a:solidFill>
                <a:latin typeface="+mn-lt"/>
                <a:ea typeface="+mn-ea"/>
                <a:cs typeface="+mn-cs"/>
              </a:defRPr>
            </a:lvl9pPr>
          </a:lstStyle>
          <a:p>
            <a:r>
              <a:rPr lang="de-DE" dirty="0"/>
              <a:t>Seite </a:t>
            </a:r>
            <a:fld id="{A8946A1F-0169-4AB6-AEFC-44545780F863}" type="slidenum">
              <a:rPr lang="de-DE" smtClean="0"/>
              <a:pPr/>
              <a:t>11</a:t>
            </a:fld>
            <a:endParaRPr lang="de-DE" dirty="0"/>
          </a:p>
        </p:txBody>
      </p:sp>
      <p:cxnSp>
        <p:nvCxnSpPr>
          <p:cNvPr id="26" name="Gerade Verbindung 10">
            <a:extLst>
              <a:ext uri="{FF2B5EF4-FFF2-40B4-BE49-F238E27FC236}">
                <a16:creationId xmlns:a16="http://schemas.microsoft.com/office/drawing/2014/main" id="{45924299-C4A3-40E4-A7F1-22EEA189C3CD}"/>
              </a:ext>
            </a:extLst>
          </p:cNvPr>
          <p:cNvCxnSpPr>
            <a:cxnSpLocks/>
          </p:cNvCxnSpPr>
          <p:nvPr/>
        </p:nvCxnSpPr>
        <p:spPr>
          <a:xfrm flipV="1">
            <a:off x="3602853" y="2538247"/>
            <a:ext cx="0" cy="369873"/>
          </a:xfrm>
          <a:prstGeom prst="line">
            <a:avLst/>
          </a:prstGeom>
          <a:ln>
            <a:headEnd type="none" w="med" len="med"/>
            <a:tailEnd type="triangle" w="med" len="med"/>
          </a:ln>
        </p:spPr>
        <p:style>
          <a:lnRef idx="3">
            <a:schemeClr val="accent1"/>
          </a:lnRef>
          <a:fillRef idx="0">
            <a:schemeClr val="accent1"/>
          </a:fillRef>
          <a:effectRef idx="2">
            <a:schemeClr val="accent1"/>
          </a:effectRef>
          <a:fontRef idx="minor">
            <a:schemeClr val="tx1"/>
          </a:fontRef>
        </p:style>
      </p:cxnSp>
      <p:cxnSp>
        <p:nvCxnSpPr>
          <p:cNvPr id="27" name="Gerade Verbindung 10">
            <a:extLst>
              <a:ext uri="{FF2B5EF4-FFF2-40B4-BE49-F238E27FC236}">
                <a16:creationId xmlns:a16="http://schemas.microsoft.com/office/drawing/2014/main" id="{61F1D6FB-8337-42FE-9D04-E84F12A1DC63}"/>
              </a:ext>
            </a:extLst>
          </p:cNvPr>
          <p:cNvCxnSpPr>
            <a:cxnSpLocks/>
          </p:cNvCxnSpPr>
          <p:nvPr/>
        </p:nvCxnSpPr>
        <p:spPr>
          <a:xfrm flipV="1">
            <a:off x="8032613" y="2548407"/>
            <a:ext cx="0" cy="369873"/>
          </a:xfrm>
          <a:prstGeom prst="line">
            <a:avLst/>
          </a:prstGeom>
          <a:ln>
            <a:headEnd type="none" w="med" len="med"/>
            <a:tailEnd type="triangle" w="med" len="med"/>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781623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250697" y="1188199"/>
            <a:ext cx="3910986" cy="369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98" tIns="45699" rIns="91398" bIns="45699" numCol="1" anchor="ctr" anchorCtr="0" compatLnSpc="1">
            <a:prstTxWarp prst="textNoShape">
              <a:avLst/>
            </a:prstTxWarp>
            <a:spAutoFit/>
          </a:bodyPr>
          <a:lstStyle/>
          <a:p>
            <a:pPr defTabSz="913927" eaLnBrk="0" fontAlgn="base" hangingPunct="0">
              <a:spcBef>
                <a:spcPct val="0"/>
              </a:spcBef>
              <a:spcAft>
                <a:spcPct val="0"/>
              </a:spcAft>
            </a:pPr>
            <a:r>
              <a:rPr lang="ru-RU" altLang="de-DE" sz="1800" b="1" dirty="0">
                <a:solidFill>
                  <a:srgbClr val="000000"/>
                </a:solidFill>
                <a:latin typeface="Arial" pitchFamily="34" charset="0"/>
                <a:ea typeface="Times New Roman" pitchFamily="18" charset="0"/>
                <a:cs typeface="Arial" pitchFamily="34" charset="0"/>
              </a:rPr>
              <a:t>Саме</a:t>
            </a:r>
            <a:r>
              <a:rPr lang="de-DE" altLang="de-DE" sz="1800" b="1" dirty="0">
                <a:solidFill>
                  <a:srgbClr val="000000"/>
                </a:solidFill>
                <a:latin typeface="Arial" pitchFamily="34" charset="0"/>
                <a:ea typeface="Times New Roman" pitchFamily="18" charset="0"/>
                <a:cs typeface="Arial" pitchFamily="34" charset="0"/>
              </a:rPr>
              <a:t> </a:t>
            </a:r>
            <a:r>
              <a:rPr lang="ru-RU" altLang="de-DE" sz="1800" b="1" dirty="0">
                <a:solidFill>
                  <a:srgbClr val="000000"/>
                </a:solidFill>
                <a:latin typeface="Arial" pitchFamily="34" charset="0"/>
                <a:ea typeface="Times New Roman" pitchFamily="18" charset="0"/>
                <a:cs typeface="Arial" pitchFamily="34" charset="0"/>
              </a:rPr>
              <a:t>той мікс, що тобі потрібен</a:t>
            </a:r>
            <a:r>
              <a:rPr lang="de-DE" altLang="de-DE" sz="1800" b="1" dirty="0">
                <a:solidFill>
                  <a:srgbClr val="000000"/>
                </a:solidFill>
                <a:latin typeface="Arial" pitchFamily="34" charset="0"/>
                <a:ea typeface="Times New Roman" pitchFamily="18" charset="0"/>
                <a:cs typeface="Arial" pitchFamily="34" charset="0"/>
              </a:rPr>
              <a:t>!</a:t>
            </a:r>
          </a:p>
        </p:txBody>
      </p:sp>
      <p:sp>
        <p:nvSpPr>
          <p:cNvPr id="2" name="Rechteck 1"/>
          <p:cNvSpPr/>
          <p:nvPr/>
        </p:nvSpPr>
        <p:spPr>
          <a:xfrm>
            <a:off x="409432" y="274668"/>
            <a:ext cx="6463315" cy="461345"/>
          </a:xfrm>
          <a:prstGeom prst="rect">
            <a:avLst/>
          </a:prstGeom>
        </p:spPr>
        <p:txBody>
          <a:bodyPr wrap="square">
            <a:spAutoFit/>
          </a:bodyPr>
          <a:lstStyle/>
          <a:p>
            <a:r>
              <a:rPr lang="ru-RU" altLang="de-DE" sz="2398" b="1" dirty="0">
                <a:solidFill>
                  <a:schemeClr val="accent6">
                    <a:lumMod val="25000"/>
                  </a:schemeClr>
                </a:solidFill>
                <a:latin typeface="Arial" pitchFamily="34" charset="0"/>
                <a:ea typeface="Times New Roman" pitchFamily="18" charset="0"/>
                <a:cs typeface="Arial" pitchFamily="34" charset="0"/>
              </a:rPr>
              <a:t>Дуальна </a:t>
            </a:r>
            <a:r>
              <a:rPr lang="ru-RU" altLang="de-DE" sz="2398" b="1" dirty="0">
                <a:solidFill>
                  <a:schemeClr val="tx2"/>
                </a:solidFill>
                <a:latin typeface="Arial" pitchFamily="34" charset="0"/>
                <a:ea typeface="Times New Roman" pitchFamily="18" charset="0"/>
                <a:cs typeface="Arial" pitchFamily="34" charset="0"/>
              </a:rPr>
              <a:t>система освіти </a:t>
            </a:r>
            <a:r>
              <a:rPr lang="ru-RU" altLang="de-DE" sz="2398" b="1" dirty="0">
                <a:solidFill>
                  <a:schemeClr val="accent6">
                    <a:lumMod val="25000"/>
                  </a:schemeClr>
                </a:solidFill>
                <a:latin typeface="Arial" pitchFamily="34" charset="0"/>
                <a:ea typeface="Times New Roman" pitchFamily="18" charset="0"/>
                <a:cs typeface="Arial" pitchFamily="34" charset="0"/>
              </a:rPr>
              <a:t>в Німеччині</a:t>
            </a:r>
            <a:endParaRPr lang="de-DE" sz="2398" dirty="0">
              <a:solidFill>
                <a:schemeClr val="accent6">
                  <a:lumMod val="25000"/>
                </a:schemeClr>
              </a:solidFill>
            </a:endParaRPr>
          </a:p>
        </p:txBody>
      </p:sp>
      <p:grpSp>
        <p:nvGrpSpPr>
          <p:cNvPr id="6" name="Gruppieren 5">
            <a:extLst>
              <a:ext uri="{FF2B5EF4-FFF2-40B4-BE49-F238E27FC236}">
                <a16:creationId xmlns:a16="http://schemas.microsoft.com/office/drawing/2014/main" id="{1DCCE0F2-3EC4-44FE-A9EF-51C7907289F2}"/>
              </a:ext>
            </a:extLst>
          </p:cNvPr>
          <p:cNvGrpSpPr/>
          <p:nvPr/>
        </p:nvGrpSpPr>
        <p:grpSpPr>
          <a:xfrm>
            <a:off x="388565" y="1275471"/>
            <a:ext cx="725637" cy="338610"/>
            <a:chOff x="5776052" y="5430446"/>
            <a:chExt cx="246173" cy="141918"/>
          </a:xfrm>
          <a:solidFill>
            <a:schemeClr val="tx2"/>
          </a:solidFill>
          <a:effectLst>
            <a:outerShdw blurRad="50800" dist="38100" dir="2700000" algn="tl" rotWithShape="0">
              <a:prstClr val="black">
                <a:alpha val="40000"/>
              </a:prstClr>
            </a:outerShdw>
          </a:effectLst>
        </p:grpSpPr>
        <p:sp>
          <p:nvSpPr>
            <p:cNvPr id="7" name="Freeform 12">
              <a:extLst>
                <a:ext uri="{FF2B5EF4-FFF2-40B4-BE49-F238E27FC236}">
                  <a16:creationId xmlns:a16="http://schemas.microsoft.com/office/drawing/2014/main" id="{16A83F18-5D39-43F7-B7CF-D56C4EF09571}"/>
                </a:ext>
              </a:extLst>
            </p:cNvPr>
            <p:cNvSpPr>
              <a:spLocks/>
            </p:cNvSpPr>
            <p:nvPr/>
          </p:nvSpPr>
          <p:spPr bwMode="auto">
            <a:xfrm>
              <a:off x="5812151" y="5430446"/>
              <a:ext cx="210074" cy="110742"/>
            </a:xfrm>
            <a:custGeom>
              <a:avLst/>
              <a:gdLst>
                <a:gd name="T0" fmla="*/ 359 w 372"/>
                <a:gd name="T1" fmla="*/ 43 h 155"/>
                <a:gd name="T2" fmla="*/ 249 w 372"/>
                <a:gd name="T3" fmla="*/ 125 h 155"/>
                <a:gd name="T4" fmla="*/ 110 w 372"/>
                <a:gd name="T5" fmla="*/ 125 h 155"/>
                <a:gd name="T6" fmla="*/ 80 w 372"/>
                <a:gd name="T7" fmla="*/ 155 h 155"/>
                <a:gd name="T8" fmla="*/ 0 w 372"/>
                <a:gd name="T9" fmla="*/ 74 h 155"/>
                <a:gd name="T10" fmla="*/ 66 w 372"/>
                <a:gd name="T11" fmla="*/ 8 h 155"/>
                <a:gd name="T12" fmla="*/ 84 w 372"/>
                <a:gd name="T13" fmla="*/ 0 h 155"/>
                <a:gd name="T14" fmla="*/ 234 w 372"/>
                <a:gd name="T15" fmla="*/ 0 h 155"/>
                <a:gd name="T16" fmla="*/ 257 w 372"/>
                <a:gd name="T17" fmla="*/ 24 h 155"/>
                <a:gd name="T18" fmla="*/ 234 w 372"/>
                <a:gd name="T19" fmla="*/ 47 h 155"/>
                <a:gd name="T20" fmla="*/ 163 w 372"/>
                <a:gd name="T21" fmla="*/ 47 h 155"/>
                <a:gd name="T22" fmla="*/ 155 w 372"/>
                <a:gd name="T23" fmla="*/ 55 h 155"/>
                <a:gd name="T24" fmla="*/ 163 w 372"/>
                <a:gd name="T25" fmla="*/ 63 h 155"/>
                <a:gd name="T26" fmla="*/ 250 w 372"/>
                <a:gd name="T27" fmla="*/ 63 h 155"/>
                <a:gd name="T28" fmla="*/ 256 w 372"/>
                <a:gd name="T29" fmla="*/ 60 h 155"/>
                <a:gd name="T30" fmla="*/ 336 w 372"/>
                <a:gd name="T31" fmla="*/ 7 h 155"/>
                <a:gd name="T32" fmla="*/ 367 w 372"/>
                <a:gd name="T33" fmla="*/ 14 h 155"/>
                <a:gd name="T34" fmla="*/ 359 w 372"/>
                <a:gd name="T35" fmla="*/ 43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72" h="155">
                  <a:moveTo>
                    <a:pt x="359" y="43"/>
                  </a:moveTo>
                  <a:cubicBezTo>
                    <a:pt x="249" y="125"/>
                    <a:pt x="249" y="125"/>
                    <a:pt x="249" y="125"/>
                  </a:cubicBezTo>
                  <a:cubicBezTo>
                    <a:pt x="110" y="125"/>
                    <a:pt x="110" y="125"/>
                    <a:pt x="110" y="125"/>
                  </a:cubicBezTo>
                  <a:cubicBezTo>
                    <a:pt x="80" y="155"/>
                    <a:pt x="80" y="155"/>
                    <a:pt x="80" y="155"/>
                  </a:cubicBezTo>
                  <a:cubicBezTo>
                    <a:pt x="0" y="74"/>
                    <a:pt x="0" y="74"/>
                    <a:pt x="0" y="74"/>
                  </a:cubicBezTo>
                  <a:cubicBezTo>
                    <a:pt x="66" y="8"/>
                    <a:pt x="66" y="8"/>
                    <a:pt x="66" y="8"/>
                  </a:cubicBezTo>
                  <a:cubicBezTo>
                    <a:pt x="71" y="3"/>
                    <a:pt x="77" y="0"/>
                    <a:pt x="84" y="0"/>
                  </a:cubicBezTo>
                  <a:cubicBezTo>
                    <a:pt x="234" y="0"/>
                    <a:pt x="234" y="0"/>
                    <a:pt x="234" y="0"/>
                  </a:cubicBezTo>
                  <a:cubicBezTo>
                    <a:pt x="247" y="0"/>
                    <a:pt x="257" y="11"/>
                    <a:pt x="257" y="24"/>
                  </a:cubicBezTo>
                  <a:cubicBezTo>
                    <a:pt x="257" y="37"/>
                    <a:pt x="247" y="47"/>
                    <a:pt x="234" y="47"/>
                  </a:cubicBezTo>
                  <a:cubicBezTo>
                    <a:pt x="163" y="47"/>
                    <a:pt x="163" y="47"/>
                    <a:pt x="163" y="47"/>
                  </a:cubicBezTo>
                  <a:cubicBezTo>
                    <a:pt x="158" y="47"/>
                    <a:pt x="155" y="51"/>
                    <a:pt x="155" y="55"/>
                  </a:cubicBezTo>
                  <a:cubicBezTo>
                    <a:pt x="155" y="59"/>
                    <a:pt x="158" y="63"/>
                    <a:pt x="163" y="63"/>
                  </a:cubicBezTo>
                  <a:cubicBezTo>
                    <a:pt x="250" y="63"/>
                    <a:pt x="250" y="63"/>
                    <a:pt x="250" y="63"/>
                  </a:cubicBezTo>
                  <a:cubicBezTo>
                    <a:pt x="252" y="63"/>
                    <a:pt x="254" y="62"/>
                    <a:pt x="256" y="60"/>
                  </a:cubicBezTo>
                  <a:cubicBezTo>
                    <a:pt x="336" y="7"/>
                    <a:pt x="336" y="7"/>
                    <a:pt x="336" y="7"/>
                  </a:cubicBezTo>
                  <a:cubicBezTo>
                    <a:pt x="347" y="0"/>
                    <a:pt x="361" y="4"/>
                    <a:pt x="367" y="14"/>
                  </a:cubicBezTo>
                  <a:cubicBezTo>
                    <a:pt x="372" y="24"/>
                    <a:pt x="369" y="38"/>
                    <a:pt x="359" y="43"/>
                  </a:cubicBezTo>
                  <a:close/>
                </a:path>
              </a:pathLst>
            </a:custGeom>
            <a:grpFill/>
            <a:ln>
              <a:noFill/>
            </a:ln>
            <a:extLst/>
          </p:spPr>
          <p:txBody>
            <a:bodyPr vert="horz" wrap="square" lIns="91805" tIns="45903" rIns="91805" bIns="45903" numCol="1" anchor="t" anchorCtr="0" compatLnSpc="1">
              <a:prstTxWarp prst="textNoShape">
                <a:avLst/>
              </a:prstTxWarp>
            </a:bodyPr>
            <a:lstStyle/>
            <a:p>
              <a:pPr defTabSz="918058" fontAlgn="auto">
                <a:lnSpc>
                  <a:spcPct val="100000"/>
                </a:lnSpc>
                <a:spcBef>
                  <a:spcPct val="0"/>
                </a:spcBef>
                <a:spcAft>
                  <a:spcPts val="0"/>
                </a:spcAft>
                <a:defRPr/>
              </a:pPr>
              <a:endParaRPr lang="de-DE" sz="1606" kern="0" dirty="0">
                <a:solidFill>
                  <a:srgbClr val="FF0000"/>
                </a:solidFill>
                <a:ea typeface="ＭＳ Ｐゴシック"/>
              </a:endParaRPr>
            </a:p>
          </p:txBody>
        </p:sp>
        <p:sp>
          <p:nvSpPr>
            <p:cNvPr id="8" name="Freeform 13">
              <a:extLst>
                <a:ext uri="{FF2B5EF4-FFF2-40B4-BE49-F238E27FC236}">
                  <a16:creationId xmlns:a16="http://schemas.microsoft.com/office/drawing/2014/main" id="{BAA04294-E70E-475F-B9EC-E14026946418}"/>
                </a:ext>
              </a:extLst>
            </p:cNvPr>
            <p:cNvSpPr>
              <a:spLocks/>
            </p:cNvSpPr>
            <p:nvPr/>
          </p:nvSpPr>
          <p:spPr bwMode="auto">
            <a:xfrm>
              <a:off x="5776052" y="5486564"/>
              <a:ext cx="67791" cy="85800"/>
            </a:xfrm>
            <a:custGeom>
              <a:avLst/>
              <a:gdLst>
                <a:gd name="T0" fmla="*/ 172 w 172"/>
                <a:gd name="T1" fmla="*/ 143 h 172"/>
                <a:gd name="T2" fmla="*/ 29 w 172"/>
                <a:gd name="T3" fmla="*/ 0 h 172"/>
                <a:gd name="T4" fmla="*/ 0 w 172"/>
                <a:gd name="T5" fmla="*/ 27 h 172"/>
                <a:gd name="T6" fmla="*/ 143 w 172"/>
                <a:gd name="T7" fmla="*/ 172 h 172"/>
                <a:gd name="T8" fmla="*/ 172 w 172"/>
                <a:gd name="T9" fmla="*/ 143 h 172"/>
              </a:gdLst>
              <a:ahLst/>
              <a:cxnLst>
                <a:cxn ang="0">
                  <a:pos x="T0" y="T1"/>
                </a:cxn>
                <a:cxn ang="0">
                  <a:pos x="T2" y="T3"/>
                </a:cxn>
                <a:cxn ang="0">
                  <a:pos x="T4" y="T5"/>
                </a:cxn>
                <a:cxn ang="0">
                  <a:pos x="T6" y="T7"/>
                </a:cxn>
                <a:cxn ang="0">
                  <a:pos x="T8" y="T9"/>
                </a:cxn>
              </a:cxnLst>
              <a:rect l="0" t="0" r="r" b="b"/>
              <a:pathLst>
                <a:path w="172" h="172">
                  <a:moveTo>
                    <a:pt x="172" y="143"/>
                  </a:moveTo>
                  <a:lnTo>
                    <a:pt x="29" y="0"/>
                  </a:lnTo>
                  <a:lnTo>
                    <a:pt x="0" y="27"/>
                  </a:lnTo>
                  <a:lnTo>
                    <a:pt x="143" y="172"/>
                  </a:lnTo>
                  <a:lnTo>
                    <a:pt x="172" y="143"/>
                  </a:lnTo>
                  <a:close/>
                </a:path>
              </a:pathLst>
            </a:custGeom>
            <a:grpFill/>
            <a:ln>
              <a:noFill/>
            </a:ln>
            <a:extLst/>
          </p:spPr>
          <p:txBody>
            <a:bodyPr vert="horz" wrap="square" lIns="91805" tIns="45903" rIns="91805" bIns="45903" numCol="1" anchor="t" anchorCtr="0" compatLnSpc="1">
              <a:prstTxWarp prst="textNoShape">
                <a:avLst/>
              </a:prstTxWarp>
            </a:bodyPr>
            <a:lstStyle/>
            <a:p>
              <a:pPr defTabSz="918058" fontAlgn="auto">
                <a:lnSpc>
                  <a:spcPct val="100000"/>
                </a:lnSpc>
                <a:spcBef>
                  <a:spcPct val="0"/>
                </a:spcBef>
                <a:spcAft>
                  <a:spcPts val="0"/>
                </a:spcAft>
                <a:defRPr/>
              </a:pPr>
              <a:endParaRPr lang="de-DE" sz="1606" kern="0" dirty="0">
                <a:solidFill>
                  <a:srgbClr val="FF0000"/>
                </a:solidFill>
                <a:ea typeface="ＭＳ Ｐゴシック"/>
              </a:endParaRPr>
            </a:p>
          </p:txBody>
        </p:sp>
      </p:grpSp>
      <p:sp>
        <p:nvSpPr>
          <p:cNvPr id="9" name="Rectangle 2">
            <a:extLst>
              <a:ext uri="{FF2B5EF4-FFF2-40B4-BE49-F238E27FC236}">
                <a16:creationId xmlns:a16="http://schemas.microsoft.com/office/drawing/2014/main" id="{8F904BCE-E1A8-42E2-9F89-30DCF0CB1616}"/>
              </a:ext>
            </a:extLst>
          </p:cNvPr>
          <p:cNvSpPr>
            <a:spLocks noChangeArrowheads="1"/>
          </p:cNvSpPr>
          <p:nvPr/>
        </p:nvSpPr>
        <p:spPr bwMode="auto">
          <a:xfrm>
            <a:off x="851867" y="1556989"/>
            <a:ext cx="11432853" cy="1200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98" tIns="45699" rIns="91398" bIns="45699" numCol="1" anchor="ctr" anchorCtr="0" compatLnSpc="1">
            <a:prstTxWarp prst="textNoShape">
              <a:avLst/>
            </a:prstTxWarp>
            <a:spAutoFit/>
          </a:bodyPr>
          <a:lstStyle/>
          <a:p>
            <a:pPr defTabSz="913927" fontAlgn="base">
              <a:spcBef>
                <a:spcPct val="0"/>
              </a:spcBef>
              <a:spcAft>
                <a:spcPct val="0"/>
              </a:spcAft>
            </a:pPr>
            <a:r>
              <a:rPr lang="ru-RU" altLang="de-DE" sz="1800" dirty="0">
                <a:solidFill>
                  <a:srgbClr val="000000"/>
                </a:solidFill>
                <a:latin typeface="Arial" pitchFamily="34" charset="0"/>
                <a:ea typeface="Times New Roman" pitchFamily="18" charset="0"/>
                <a:cs typeface="Arial" pitchFamily="34" charset="0"/>
              </a:rPr>
              <a:t>Ти навчаєшся в Німеччині безпосередньо на виробництві та укладаєш з ним угоду про набуття професії.</a:t>
            </a:r>
            <a:endParaRPr lang="de-DE" altLang="de-DE" sz="1800" dirty="0">
              <a:solidFill>
                <a:srgbClr val="000000"/>
              </a:solidFill>
              <a:latin typeface="Arial" pitchFamily="34" charset="0"/>
              <a:ea typeface="Times New Roman" pitchFamily="18" charset="0"/>
              <a:cs typeface="Arial" pitchFamily="34" charset="0"/>
            </a:endParaRPr>
          </a:p>
          <a:p>
            <a:pPr defTabSz="913927" fontAlgn="base">
              <a:spcBef>
                <a:spcPct val="0"/>
              </a:spcBef>
              <a:spcAft>
                <a:spcPct val="0"/>
              </a:spcAft>
            </a:pPr>
            <a:r>
              <a:rPr lang="ru-RU" altLang="de-DE" sz="1800" dirty="0">
                <a:solidFill>
                  <a:srgbClr val="000000"/>
                </a:solidFill>
                <a:latin typeface="Arial" pitchFamily="34" charset="0"/>
                <a:ea typeface="Times New Roman" pitchFamily="18" charset="0"/>
                <a:cs typeface="Arial" pitchFamily="34" charset="0"/>
              </a:rPr>
              <a:t>Поряд з цим, ти ходиш до навчального закладу (професійне або професійно-технічне училище)</a:t>
            </a:r>
            <a:endParaRPr lang="de-DE" altLang="de-DE" sz="1800" dirty="0">
              <a:solidFill>
                <a:srgbClr val="000000"/>
              </a:solidFill>
              <a:latin typeface="Arial" pitchFamily="34" charset="0"/>
              <a:ea typeface="Times New Roman" pitchFamily="18" charset="0"/>
              <a:cs typeface="Arial" pitchFamily="34" charset="0"/>
            </a:endParaRPr>
          </a:p>
          <a:p>
            <a:pPr defTabSz="913927" fontAlgn="base">
              <a:spcBef>
                <a:spcPct val="0"/>
              </a:spcBef>
              <a:spcAft>
                <a:spcPct val="0"/>
              </a:spcAft>
            </a:pPr>
            <a:endParaRPr lang="de-DE" altLang="de-DE" sz="1800" dirty="0">
              <a:solidFill>
                <a:srgbClr val="000000"/>
              </a:solidFill>
              <a:latin typeface="Arial" pitchFamily="34" charset="0"/>
              <a:ea typeface="Times New Roman" pitchFamily="18" charset="0"/>
              <a:cs typeface="Arial" pitchFamily="34" charset="0"/>
            </a:endParaRPr>
          </a:p>
          <a:p>
            <a:pPr defTabSz="913927" eaLnBrk="0" fontAlgn="base" hangingPunct="0">
              <a:spcBef>
                <a:spcPct val="0"/>
              </a:spcBef>
              <a:spcAft>
                <a:spcPct val="0"/>
              </a:spcAft>
            </a:pPr>
            <a:r>
              <a:rPr lang="ru-RU" altLang="de-DE" sz="1800" b="1" dirty="0">
                <a:solidFill>
                  <a:srgbClr val="000000"/>
                </a:solidFill>
                <a:latin typeface="Arial" pitchFamily="34" charset="0"/>
                <a:ea typeface="Times New Roman" pitchFamily="18" charset="0"/>
                <a:cs typeface="Arial" pitchFamily="34" charset="0"/>
              </a:rPr>
              <a:t>Набуття професії в дуальній системі триває від двох до трьох з половиною років</a:t>
            </a:r>
            <a:endParaRPr lang="de-DE" altLang="de-DE" sz="1800" b="1" dirty="0">
              <a:latin typeface="Arial" pitchFamily="34" charset="0"/>
              <a:cs typeface="Arial" pitchFamily="34" charset="0"/>
            </a:endParaRPr>
          </a:p>
        </p:txBody>
      </p:sp>
      <p:sp>
        <p:nvSpPr>
          <p:cNvPr id="10" name="Rectangle 26">
            <a:extLst>
              <a:ext uri="{FF2B5EF4-FFF2-40B4-BE49-F238E27FC236}">
                <a16:creationId xmlns:a16="http://schemas.microsoft.com/office/drawing/2014/main" id="{9FA69EBE-FC61-4328-8622-F89F39975E8F}"/>
              </a:ext>
            </a:extLst>
          </p:cNvPr>
          <p:cNvSpPr/>
          <p:nvPr/>
        </p:nvSpPr>
        <p:spPr>
          <a:xfrm>
            <a:off x="1218222" y="3146849"/>
            <a:ext cx="4123681" cy="2492674"/>
          </a:xfrm>
          <a:prstGeom prst="rect">
            <a:avLst/>
          </a:prstGeom>
          <a:noFill/>
          <a:ln w="9525" cap="flat" cmpd="sng" algn="ctr">
            <a:noFill/>
            <a:prstDash val="solid"/>
          </a:ln>
          <a:effectLst/>
          <a:extLst>
            <a:ext uri="{909E8E84-426E-40DD-AFC4-6F175D3DCCD1}">
              <a14:hiddenFill xmlns:a14="http://schemas.microsoft.com/office/drawing/2010/main">
                <a:solidFill>
                  <a:srgbClr val="E2E2E2"/>
                </a:solidFill>
              </a14:hiddenFill>
            </a:ext>
            <a:ext uri="{91240B29-F687-4F45-9708-019B960494DF}">
              <a14:hiddenLine xmlns:a14="http://schemas.microsoft.com/office/drawing/2010/main" w="9525" cap="flat" cmpd="sng" algn="ctr">
                <a:solidFill>
                  <a:srgbClr val="E2E2E2"/>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marL="285750" lvl="0" indent="-285750" defTabSz="914400">
              <a:spcAft>
                <a:spcPts val="600"/>
              </a:spcAft>
              <a:buClr>
                <a:schemeClr val="tx2"/>
              </a:buClr>
              <a:buFont typeface="Wingdings" panose="05000000000000000000" pitchFamily="2" charset="2"/>
              <a:buChar char="Ø"/>
              <a:defRPr/>
            </a:pPr>
            <a:r>
              <a:rPr lang="az-Cyrl-AZ" sz="1800" dirty="0">
                <a:solidFill>
                  <a:srgbClr val="000000"/>
                </a:solidFill>
              </a:rPr>
              <a:t>різноманітні професії</a:t>
            </a:r>
            <a:endParaRPr lang="de-DE" sz="1800" dirty="0">
              <a:solidFill>
                <a:srgbClr val="000000"/>
              </a:solidFill>
            </a:endParaRPr>
          </a:p>
          <a:p>
            <a:pPr marL="285750" lvl="0" indent="-285750" defTabSz="914400">
              <a:spcAft>
                <a:spcPts val="600"/>
              </a:spcAft>
              <a:buClr>
                <a:schemeClr val="tx2"/>
              </a:buClr>
              <a:buFont typeface="Wingdings" panose="05000000000000000000" pitchFamily="2" charset="2"/>
              <a:buChar char="Ø"/>
              <a:defRPr/>
            </a:pPr>
            <a:r>
              <a:rPr lang="az-Cyrl-AZ" sz="1800" dirty="0">
                <a:solidFill>
                  <a:srgbClr val="000000"/>
                </a:solidFill>
              </a:rPr>
              <a:t>повний чи неповний день</a:t>
            </a:r>
            <a:endParaRPr lang="de-DE" sz="1800" dirty="0">
              <a:solidFill>
                <a:srgbClr val="000000"/>
              </a:solidFill>
            </a:endParaRPr>
          </a:p>
          <a:p>
            <a:pPr marL="285750" lvl="0" indent="-285750" defTabSz="914400">
              <a:spcAft>
                <a:spcPts val="600"/>
              </a:spcAft>
              <a:buClr>
                <a:schemeClr val="tx2"/>
              </a:buClr>
              <a:buFont typeface="Wingdings" panose="05000000000000000000" pitchFamily="2" charset="2"/>
              <a:buChar char="Ø"/>
              <a:defRPr/>
            </a:pPr>
            <a:r>
              <a:rPr lang="ru-RU" sz="1800" dirty="0">
                <a:solidFill>
                  <a:srgbClr val="000000"/>
                </a:solidFill>
                <a:sym typeface="Wingdings" panose="05000000000000000000" pitchFamily="2" charset="2"/>
              </a:rPr>
              <a:t>на виробництві (практична частина) та в навчальному закладі (теоретична частина)</a:t>
            </a:r>
            <a:endParaRPr lang="de-DE" sz="1800" dirty="0">
              <a:solidFill>
                <a:srgbClr val="000000"/>
              </a:solidFill>
              <a:sym typeface="Wingdings" panose="05000000000000000000" pitchFamily="2" charset="2"/>
            </a:endParaRPr>
          </a:p>
          <a:p>
            <a:pPr marL="285750" lvl="0" indent="-285750" defTabSz="914400">
              <a:spcAft>
                <a:spcPts val="600"/>
              </a:spcAft>
              <a:buClr>
                <a:schemeClr val="tx2"/>
              </a:buClr>
              <a:buFont typeface="Wingdings" panose="05000000000000000000" pitchFamily="2" charset="2"/>
              <a:buChar char="Ø"/>
              <a:defRPr/>
            </a:pPr>
            <a:r>
              <a:rPr lang="az-Cyrl-AZ" sz="1800" dirty="0">
                <a:solidFill>
                  <a:srgbClr val="000000"/>
                </a:solidFill>
                <a:sym typeface="Wingdings"/>
              </a:rPr>
              <a:t>у більшості випадків оплачується</a:t>
            </a:r>
            <a:endParaRPr kumimoji="0" lang="de-DE"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11" name="Rechteck 10">
            <a:extLst>
              <a:ext uri="{FF2B5EF4-FFF2-40B4-BE49-F238E27FC236}">
                <a16:creationId xmlns:a16="http://schemas.microsoft.com/office/drawing/2014/main" id="{5256FEE8-BA23-46DE-9369-8366F1FB4A8E}"/>
              </a:ext>
            </a:extLst>
          </p:cNvPr>
          <p:cNvSpPr/>
          <p:nvPr/>
        </p:nvSpPr>
        <p:spPr>
          <a:xfrm>
            <a:off x="6568294" y="3123812"/>
            <a:ext cx="5215049" cy="2619435"/>
          </a:xfrm>
          <a:prstGeom prst="rect">
            <a:avLst/>
          </a:prstGeom>
        </p:spPr>
        <p:txBody>
          <a:bodyPr wrap="square">
            <a:spAutoFit/>
          </a:bodyPr>
          <a:lstStyle/>
          <a:p>
            <a:pPr marL="285750" lvl="0" indent="-285750" defTabSz="914400">
              <a:lnSpc>
                <a:spcPct val="120000"/>
              </a:lnSpc>
              <a:spcAft>
                <a:spcPts val="600"/>
              </a:spcAft>
              <a:buClr>
                <a:schemeClr val="tx2"/>
              </a:buClr>
              <a:buFont typeface="Wingdings" panose="05000000000000000000" pitchFamily="2" charset="2"/>
              <a:buChar char="Ø"/>
              <a:defRPr/>
            </a:pPr>
            <a:r>
              <a:rPr lang="ru-RU" sz="1800" dirty="0">
                <a:solidFill>
                  <a:srgbClr val="000000"/>
                </a:solidFill>
              </a:rPr>
              <a:t>підвищує твій шанс на</a:t>
            </a:r>
            <a:r>
              <a:rPr lang="de-DE" sz="1800" dirty="0">
                <a:solidFill>
                  <a:srgbClr val="000000"/>
                </a:solidFill>
              </a:rPr>
              <a:t> </a:t>
            </a:r>
            <a:r>
              <a:rPr lang="az-Cyrl-AZ" sz="1800" dirty="0">
                <a:solidFill>
                  <a:srgbClr val="000000"/>
                </a:solidFill>
              </a:rPr>
              <a:t>більш </a:t>
            </a:r>
            <a:r>
              <a:rPr lang="ru-RU" sz="1800" dirty="0">
                <a:solidFill>
                  <a:srgbClr val="000000"/>
                </a:solidFill>
              </a:rPr>
              <a:t> високооплачувану роботу</a:t>
            </a:r>
            <a:r>
              <a:rPr kumimoji="0" lang="de-DE" sz="1800" b="0" i="0" u="none" strike="noStrike" kern="1200" cap="none" spc="0" normalizeH="0" baseline="0" noProof="0" dirty="0">
                <a:ln>
                  <a:noFill/>
                </a:ln>
                <a:solidFill>
                  <a:srgbClr val="000000"/>
                </a:solidFill>
                <a:effectLst/>
                <a:uLnTx/>
                <a:uFillTx/>
                <a:latin typeface="Arial"/>
                <a:ea typeface="+mn-ea"/>
                <a:cs typeface="+mn-cs"/>
              </a:rPr>
              <a:t>.</a:t>
            </a:r>
          </a:p>
          <a:p>
            <a:pPr marL="285750" lvl="0" indent="-285750" defTabSz="914400">
              <a:lnSpc>
                <a:spcPct val="120000"/>
              </a:lnSpc>
              <a:spcAft>
                <a:spcPts val="600"/>
              </a:spcAft>
              <a:buClr>
                <a:schemeClr val="tx2"/>
              </a:buClr>
              <a:buFont typeface="Wingdings" panose="05000000000000000000" pitchFamily="2" charset="2"/>
              <a:buChar char="Ø"/>
              <a:defRPr/>
            </a:pPr>
            <a:r>
              <a:rPr lang="ru-RU" sz="1800" dirty="0">
                <a:solidFill>
                  <a:srgbClr val="000000"/>
                </a:solidFill>
              </a:rPr>
              <a:t>ти можеш стати визнаним фахівцем</a:t>
            </a:r>
            <a:endParaRPr lang="de-DE" sz="1800" dirty="0">
              <a:solidFill>
                <a:srgbClr val="000000"/>
              </a:solidFill>
            </a:endParaRPr>
          </a:p>
          <a:p>
            <a:pPr marL="285750" lvl="0" indent="-285750" defTabSz="914400">
              <a:lnSpc>
                <a:spcPct val="120000"/>
              </a:lnSpc>
              <a:spcAft>
                <a:spcPts val="600"/>
              </a:spcAft>
              <a:buClr>
                <a:schemeClr val="tx2"/>
              </a:buClr>
              <a:buFont typeface="Wingdings" panose="05000000000000000000" pitchFamily="2" charset="2"/>
              <a:buChar char="Ø"/>
              <a:defRPr/>
            </a:pPr>
            <a:r>
              <a:rPr lang="ru-RU" sz="1800" dirty="0">
                <a:solidFill>
                  <a:srgbClr val="000000"/>
                </a:solidFill>
              </a:rPr>
              <a:t>у тебе менше шансів залишитися безробітним</a:t>
            </a:r>
            <a:endParaRPr lang="de-DE" sz="1800" dirty="0">
              <a:solidFill>
                <a:srgbClr val="000000"/>
              </a:solidFill>
            </a:endParaRPr>
          </a:p>
          <a:p>
            <a:pPr marL="285750" lvl="0" indent="-285750" defTabSz="914400">
              <a:lnSpc>
                <a:spcPct val="120000"/>
              </a:lnSpc>
              <a:spcAft>
                <a:spcPts val="600"/>
              </a:spcAft>
              <a:buClr>
                <a:schemeClr val="tx2"/>
              </a:buClr>
              <a:buFont typeface="Wingdings" panose="05000000000000000000" pitchFamily="2" charset="2"/>
              <a:buChar char="Ø"/>
              <a:defRPr/>
            </a:pPr>
            <a:r>
              <a:rPr lang="ru-RU" sz="1800" dirty="0">
                <a:solidFill>
                  <a:srgbClr val="000000"/>
                </a:solidFill>
              </a:rPr>
              <a:t>ти маєш можливість підкращити володіння мовою</a:t>
            </a:r>
            <a:endParaRPr kumimoji="0" lang="de-DE"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13" name="Foliennummernplatzhalter 4">
            <a:extLst>
              <a:ext uri="{FF2B5EF4-FFF2-40B4-BE49-F238E27FC236}">
                <a16:creationId xmlns:a16="http://schemas.microsoft.com/office/drawing/2014/main" id="{650FDDA6-615F-4F87-82CE-DCF06E791EE4}"/>
              </a:ext>
            </a:extLst>
          </p:cNvPr>
          <p:cNvSpPr txBox="1">
            <a:spLocks/>
          </p:cNvSpPr>
          <p:nvPr/>
        </p:nvSpPr>
        <p:spPr>
          <a:xfrm>
            <a:off x="11056934" y="6600218"/>
            <a:ext cx="864000" cy="274677"/>
          </a:xfrm>
          <a:prstGeom prst="rect">
            <a:avLst/>
          </a:prstGeom>
        </p:spPr>
        <p:txBody>
          <a:bodyPr/>
          <a:lstStyle>
            <a:defPPr>
              <a:defRPr lang="de-DE"/>
            </a:defPPr>
            <a:lvl1pPr marL="0" algn="l" defTabSz="1092799" rtl="0" eaLnBrk="1" latinLnBrk="0" hangingPunct="1">
              <a:defRPr sz="2151" kern="1200">
                <a:solidFill>
                  <a:schemeClr val="tx1"/>
                </a:solidFill>
                <a:latin typeface="+mn-lt"/>
                <a:ea typeface="+mn-ea"/>
                <a:cs typeface="+mn-cs"/>
              </a:defRPr>
            </a:lvl1pPr>
            <a:lvl2pPr marL="546400" algn="l" defTabSz="1092799" rtl="0" eaLnBrk="1" latinLnBrk="0" hangingPunct="1">
              <a:defRPr sz="2151" kern="1200">
                <a:solidFill>
                  <a:schemeClr val="tx1"/>
                </a:solidFill>
                <a:latin typeface="+mn-lt"/>
                <a:ea typeface="+mn-ea"/>
                <a:cs typeface="+mn-cs"/>
              </a:defRPr>
            </a:lvl2pPr>
            <a:lvl3pPr marL="1092799" algn="l" defTabSz="1092799" rtl="0" eaLnBrk="1" latinLnBrk="0" hangingPunct="1">
              <a:defRPr sz="2151" kern="1200">
                <a:solidFill>
                  <a:schemeClr val="tx1"/>
                </a:solidFill>
                <a:latin typeface="+mn-lt"/>
                <a:ea typeface="+mn-ea"/>
                <a:cs typeface="+mn-cs"/>
              </a:defRPr>
            </a:lvl3pPr>
            <a:lvl4pPr marL="1639199" algn="l" defTabSz="1092799" rtl="0" eaLnBrk="1" latinLnBrk="0" hangingPunct="1">
              <a:defRPr sz="2151" kern="1200">
                <a:solidFill>
                  <a:schemeClr val="tx1"/>
                </a:solidFill>
                <a:latin typeface="+mn-lt"/>
                <a:ea typeface="+mn-ea"/>
                <a:cs typeface="+mn-cs"/>
              </a:defRPr>
            </a:lvl4pPr>
            <a:lvl5pPr marL="2185599" algn="l" defTabSz="1092799" rtl="0" eaLnBrk="1" latinLnBrk="0" hangingPunct="1">
              <a:defRPr sz="2151" kern="1200">
                <a:solidFill>
                  <a:schemeClr val="tx1"/>
                </a:solidFill>
                <a:latin typeface="+mn-lt"/>
                <a:ea typeface="+mn-ea"/>
                <a:cs typeface="+mn-cs"/>
              </a:defRPr>
            </a:lvl5pPr>
            <a:lvl6pPr marL="2731999" algn="l" defTabSz="1092799" rtl="0" eaLnBrk="1" latinLnBrk="0" hangingPunct="1">
              <a:defRPr sz="2151" kern="1200">
                <a:solidFill>
                  <a:schemeClr val="tx1"/>
                </a:solidFill>
                <a:latin typeface="+mn-lt"/>
                <a:ea typeface="+mn-ea"/>
                <a:cs typeface="+mn-cs"/>
              </a:defRPr>
            </a:lvl6pPr>
            <a:lvl7pPr marL="3278398" algn="l" defTabSz="1092799" rtl="0" eaLnBrk="1" latinLnBrk="0" hangingPunct="1">
              <a:defRPr sz="2151" kern="1200">
                <a:solidFill>
                  <a:schemeClr val="tx1"/>
                </a:solidFill>
                <a:latin typeface="+mn-lt"/>
                <a:ea typeface="+mn-ea"/>
                <a:cs typeface="+mn-cs"/>
              </a:defRPr>
            </a:lvl7pPr>
            <a:lvl8pPr marL="3824798" algn="l" defTabSz="1092799" rtl="0" eaLnBrk="1" latinLnBrk="0" hangingPunct="1">
              <a:defRPr sz="2151" kern="1200">
                <a:solidFill>
                  <a:schemeClr val="tx1"/>
                </a:solidFill>
                <a:latin typeface="+mn-lt"/>
                <a:ea typeface="+mn-ea"/>
                <a:cs typeface="+mn-cs"/>
              </a:defRPr>
            </a:lvl8pPr>
            <a:lvl9pPr marL="4371198" algn="l" defTabSz="1092799" rtl="0" eaLnBrk="1" latinLnBrk="0" hangingPunct="1">
              <a:defRPr sz="2151" kern="1200">
                <a:solidFill>
                  <a:schemeClr val="tx1"/>
                </a:solidFill>
                <a:latin typeface="+mn-lt"/>
                <a:ea typeface="+mn-ea"/>
                <a:cs typeface="+mn-cs"/>
              </a:defRPr>
            </a:lvl9pPr>
          </a:lstStyle>
          <a:p>
            <a:r>
              <a:rPr lang="de-DE" sz="900" dirty="0"/>
              <a:t>Seite 8</a:t>
            </a:r>
          </a:p>
        </p:txBody>
      </p:sp>
    </p:spTree>
    <p:extLst>
      <p:ext uri="{BB962C8B-B14F-4D97-AF65-F5344CB8AC3E}">
        <p14:creationId xmlns:p14="http://schemas.microsoft.com/office/powerpoint/2010/main" val="2841494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eck 10">
            <a:extLst>
              <a:ext uri="{FF2B5EF4-FFF2-40B4-BE49-F238E27FC236}">
                <a16:creationId xmlns:a16="http://schemas.microsoft.com/office/drawing/2014/main" id="{F3AC412A-A589-4D2E-8E83-66C46A112E76}"/>
              </a:ext>
            </a:extLst>
          </p:cNvPr>
          <p:cNvSpPr/>
          <p:nvPr/>
        </p:nvSpPr>
        <p:spPr>
          <a:xfrm>
            <a:off x="3714750" y="5114924"/>
            <a:ext cx="5657850" cy="1047751"/>
          </a:xfrm>
          <a:prstGeom prst="rect">
            <a:avLst/>
          </a:prstGeom>
          <a:solidFill>
            <a:schemeClr val="bg2"/>
          </a:solidFill>
          <a:ln w="9525">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az-Cyrl-AZ" sz="1200" b="1" dirty="0">
                <a:solidFill>
                  <a:schemeClr val="tx1"/>
                </a:solidFill>
              </a:rPr>
              <a:t>Кошти</a:t>
            </a:r>
            <a:endParaRPr lang="de-DE" sz="1200" b="1" dirty="0">
              <a:solidFill>
                <a:schemeClr val="tx1"/>
              </a:solidFill>
            </a:endParaRPr>
          </a:p>
          <a:p>
            <a:pPr marL="285750" indent="-285750">
              <a:buFont typeface="Arial" panose="020B0604020202020204" pitchFamily="34" charset="0"/>
              <a:buChar char="•"/>
            </a:pPr>
            <a:r>
              <a:rPr lang="ru-RU" sz="1200" dirty="0">
                <a:solidFill>
                  <a:schemeClr val="tx1"/>
                </a:solidFill>
              </a:rPr>
              <a:t>За певних умов ці послуги будуть для вас безкошковними</a:t>
            </a:r>
            <a:r>
              <a:rPr lang="de-DE" sz="1200" dirty="0">
                <a:solidFill>
                  <a:schemeClr val="tx1"/>
                </a:solidFill>
              </a:rPr>
              <a:t>.</a:t>
            </a:r>
            <a:endParaRPr lang="ru-RU" sz="1200" dirty="0">
              <a:solidFill>
                <a:schemeClr val="tx1"/>
              </a:solidFill>
            </a:endParaRPr>
          </a:p>
          <a:p>
            <a:pPr marL="285750" indent="-285750">
              <a:buFont typeface="Arial" panose="020B0604020202020204" pitchFamily="34" charset="0"/>
              <a:buChar char="•"/>
            </a:pPr>
            <a:r>
              <a:rPr lang="ru-RU" sz="1200" dirty="0">
                <a:solidFill>
                  <a:schemeClr val="tx1"/>
                </a:solidFill>
              </a:rPr>
              <a:t>Якщо ви працюєте, кошти за догляд дітей залежать від вашого прибутка</a:t>
            </a:r>
            <a:r>
              <a:rPr lang="de-DE" sz="1200" dirty="0">
                <a:solidFill>
                  <a:schemeClr val="tx1"/>
                </a:solidFill>
              </a:rPr>
              <a:t>.</a:t>
            </a:r>
            <a:endParaRPr lang="ru-RU" sz="1200" dirty="0">
              <a:solidFill>
                <a:schemeClr val="tx1"/>
              </a:solidFill>
            </a:endParaRPr>
          </a:p>
          <a:p>
            <a:pPr marL="285750" indent="-285750">
              <a:buFont typeface="Arial" panose="020B0604020202020204" pitchFamily="34" charset="0"/>
              <a:buChar char="•"/>
            </a:pPr>
            <a:r>
              <a:rPr lang="ru-RU" sz="1200" dirty="0">
                <a:solidFill>
                  <a:schemeClr val="tx1"/>
                </a:solidFill>
              </a:rPr>
              <a:t>В деяких федеральних землях Німеччини, відвідування закладів по догляду за дітьми безкошковне</a:t>
            </a:r>
            <a:r>
              <a:rPr lang="de-DE" sz="1200" dirty="0">
                <a:solidFill>
                  <a:schemeClr val="tx1"/>
                </a:solidFill>
              </a:rPr>
              <a:t>.</a:t>
            </a:r>
          </a:p>
        </p:txBody>
      </p:sp>
      <p:sp>
        <p:nvSpPr>
          <p:cNvPr id="5" name="Rechteck 4">
            <a:extLst>
              <a:ext uri="{FF2B5EF4-FFF2-40B4-BE49-F238E27FC236}">
                <a16:creationId xmlns:a16="http://schemas.microsoft.com/office/drawing/2014/main" id="{4FD09468-9F0B-4BFC-A5C0-F8047965681F}"/>
              </a:ext>
            </a:extLst>
          </p:cNvPr>
          <p:cNvSpPr/>
          <p:nvPr/>
        </p:nvSpPr>
        <p:spPr>
          <a:xfrm>
            <a:off x="400050" y="1152525"/>
            <a:ext cx="2971800" cy="5038725"/>
          </a:xfrm>
          <a:prstGeom prst="rect">
            <a:avLst/>
          </a:prstGeom>
          <a:solidFill>
            <a:schemeClr val="bg2"/>
          </a:solidFill>
          <a:ln w="9525">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1EF9EB74-DBD8-4353-BF06-5D410C2506D6}"/>
              </a:ext>
            </a:extLst>
          </p:cNvPr>
          <p:cNvSpPr>
            <a:spLocks noGrp="1"/>
          </p:cNvSpPr>
          <p:nvPr>
            <p:ph type="title"/>
          </p:nvPr>
        </p:nvSpPr>
        <p:spPr>
          <a:xfrm>
            <a:off x="346560" y="246166"/>
            <a:ext cx="11217600" cy="637754"/>
          </a:xfrm>
        </p:spPr>
        <p:txBody>
          <a:bodyPr/>
          <a:lstStyle/>
          <a:p>
            <a:r>
              <a:rPr lang="ru-RU" dirty="0">
                <a:solidFill>
                  <a:schemeClr val="tx2"/>
                </a:solidFill>
              </a:rPr>
              <a:t>Догляд за дітьми - </a:t>
            </a:r>
            <a:r>
              <a:rPr lang="ru-RU" dirty="0">
                <a:solidFill>
                  <a:schemeClr val="tx1"/>
                </a:solidFill>
              </a:rPr>
              <a:t>як це організоване в Німеччині?</a:t>
            </a:r>
            <a:endParaRPr lang="de-DE" dirty="0">
              <a:solidFill>
                <a:schemeClr val="tx1"/>
              </a:solidFill>
            </a:endParaRPr>
          </a:p>
        </p:txBody>
      </p:sp>
      <p:pic>
        <p:nvPicPr>
          <p:cNvPr id="6" name="Inhaltsplatzhalter 5">
            <a:extLst>
              <a:ext uri="{FF2B5EF4-FFF2-40B4-BE49-F238E27FC236}">
                <a16:creationId xmlns:a16="http://schemas.microsoft.com/office/drawing/2014/main" id="{CF5CDD1E-EE30-40D2-9F82-F8D52E8A28E3}"/>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888732" y="1140452"/>
            <a:ext cx="2060394" cy="1440000"/>
          </a:xfrm>
          <a:prstGeom prst="rect">
            <a:avLst/>
          </a:prstGeom>
          <a:ln>
            <a:solidFill>
              <a:schemeClr val="bg2">
                <a:lumMod val="75000"/>
              </a:schemeClr>
            </a:solidFill>
          </a:ln>
          <a:effectLst>
            <a:outerShdw blurRad="50800" dist="38100" dir="2700000" algn="tl" rotWithShape="0">
              <a:prstClr val="black">
                <a:alpha val="40000"/>
              </a:prstClr>
            </a:outerShdw>
          </a:effectLst>
        </p:spPr>
      </p:pic>
      <p:sp>
        <p:nvSpPr>
          <p:cNvPr id="9" name="TextBox 32">
            <a:extLst>
              <a:ext uri="{FF2B5EF4-FFF2-40B4-BE49-F238E27FC236}">
                <a16:creationId xmlns:a16="http://schemas.microsoft.com/office/drawing/2014/main" id="{B6DA0A19-A9E0-4D2A-88EC-167B8F762B6F}"/>
              </a:ext>
            </a:extLst>
          </p:cNvPr>
          <p:cNvSpPr txBox="1"/>
          <p:nvPr/>
        </p:nvSpPr>
        <p:spPr>
          <a:xfrm>
            <a:off x="3694728" y="1162707"/>
            <a:ext cx="6096972" cy="350685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06810" eaLnBrk="1" hangingPunct="1">
              <a:buClr>
                <a:schemeClr val="tx2"/>
              </a:buClr>
              <a:defRPr baseline="0">
                <a:latin typeface="+mn-lt"/>
              </a:defRPr>
            </a:lvl1pPr>
            <a:lvl2pPr marL="196154" lvl="1" indent="-194547" defTabSz="906810" eaLnBrk="1" hangingPunct="1">
              <a:buClr>
                <a:schemeClr val="bg2"/>
              </a:buClr>
              <a:buSzPct val="100000"/>
              <a:buFont typeface="Arial" pitchFamily="34" charset="0"/>
              <a:buChar char="•"/>
              <a:defRPr baseline="0">
                <a:latin typeface="+mn-lt"/>
              </a:defRPr>
            </a:lvl2pPr>
            <a:lvl3pPr marL="360000" lvl="2" indent="-180000" defTabSz="906810" eaLnBrk="1" hangingPunct="1">
              <a:buClr>
                <a:schemeClr val="bg2"/>
              </a:buClr>
              <a:buSzPct val="100000"/>
              <a:buFont typeface="Arial" pitchFamily="34" charset="0"/>
              <a:buChar char="•"/>
              <a:defRPr baseline="0">
                <a:latin typeface="+mn-lt"/>
              </a:defRPr>
            </a:lvl3pPr>
            <a:lvl4pPr marL="540000" lvl="3" indent="-180000" defTabSz="906810" eaLnBrk="1" hangingPunct="1">
              <a:buClr>
                <a:schemeClr val="bg2"/>
              </a:buClr>
              <a:buSzPct val="100000"/>
              <a:buFont typeface="Arial" pitchFamily="34" charset="0"/>
              <a:buChar char="•"/>
              <a:defRPr baseline="0">
                <a:latin typeface="+mn-lt"/>
              </a:defRPr>
            </a:lvl4pPr>
            <a:lvl5pPr marL="720000" lvl="4" indent="-180000" defTabSz="906810" eaLnBrk="1" hangingPunct="1">
              <a:buClr>
                <a:schemeClr val="bg2"/>
              </a:buClr>
              <a:buSzPct val="100000"/>
              <a:buFont typeface="Arial" pitchFamily="34" charset="0"/>
              <a:buChar char="•"/>
              <a:defRPr baseline="0">
                <a:latin typeface="+mn-lt"/>
              </a:defRPr>
            </a:lvl5pPr>
            <a:lvl6pPr marL="759406" indent="-131841" defTabSz="906810" fontAlgn="base">
              <a:spcBef>
                <a:spcPct val="0"/>
              </a:spcBef>
              <a:spcAft>
                <a:spcPct val="0"/>
              </a:spcAft>
              <a:buClr>
                <a:schemeClr val="tx2"/>
              </a:buClr>
              <a:buSzPct val="89000"/>
              <a:buFont typeface="Arial" charset="0"/>
              <a:buChar char="-"/>
              <a:defRPr baseline="0">
                <a:latin typeface="+mn-lt"/>
              </a:defRPr>
            </a:lvl6pPr>
            <a:lvl7pPr marL="759406" indent="-131841" defTabSz="906810" fontAlgn="base">
              <a:spcBef>
                <a:spcPct val="0"/>
              </a:spcBef>
              <a:spcAft>
                <a:spcPct val="0"/>
              </a:spcAft>
              <a:buClr>
                <a:schemeClr val="tx2"/>
              </a:buClr>
              <a:buSzPct val="89000"/>
              <a:buFont typeface="Arial" charset="0"/>
              <a:buChar char="-"/>
              <a:defRPr baseline="0">
                <a:latin typeface="+mn-lt"/>
              </a:defRPr>
            </a:lvl7pPr>
            <a:lvl8pPr marL="759406" indent="-131841" defTabSz="906810" fontAlgn="base">
              <a:spcBef>
                <a:spcPct val="0"/>
              </a:spcBef>
              <a:spcAft>
                <a:spcPct val="0"/>
              </a:spcAft>
              <a:buClr>
                <a:schemeClr val="tx2"/>
              </a:buClr>
              <a:buSzPct val="89000"/>
              <a:buFont typeface="Arial" charset="0"/>
              <a:buChar char="-"/>
              <a:defRPr baseline="0">
                <a:latin typeface="+mn-lt"/>
              </a:defRPr>
            </a:lvl8pPr>
            <a:lvl9pPr marL="759406" indent="-131841" defTabSz="906810" fontAlgn="base">
              <a:spcBef>
                <a:spcPct val="0"/>
              </a:spcBef>
              <a:spcAft>
                <a:spcPct val="0"/>
              </a:spcAft>
              <a:buClr>
                <a:schemeClr val="tx2"/>
              </a:buClr>
              <a:buSzPct val="89000"/>
              <a:buFont typeface="Arial" charset="0"/>
              <a:buChar char="-"/>
              <a:defRPr baseline="0">
                <a:latin typeface="+mn-lt"/>
              </a:defRPr>
            </a:lvl9pPr>
          </a:lstStyle>
          <a:p>
            <a:pPr marL="1606" lvl="1" indent="0">
              <a:spcBef>
                <a:spcPts val="600"/>
              </a:spcBef>
              <a:buNone/>
            </a:pPr>
            <a:r>
              <a:rPr lang="ru-RU" sz="1399" dirty="0"/>
              <a:t>Кожна дитина, віком від 1 року має в Німеччині законне право на відвідування дитячого садочку, яслів, тощо. </a:t>
            </a:r>
            <a:endParaRPr lang="de-DE" sz="1399" dirty="0"/>
          </a:p>
          <a:p>
            <a:pPr marL="1606" lvl="1" indent="0">
              <a:spcBef>
                <a:spcPts val="600"/>
              </a:spcBef>
              <a:buNone/>
            </a:pPr>
            <a:r>
              <a:rPr lang="ru-RU" sz="1399" b="1" dirty="0">
                <a:solidFill>
                  <a:schemeClr val="tx2"/>
                </a:solidFill>
              </a:rPr>
              <a:t>Догляд, розвиток та навчання знаходяться в цих закладах на першому плані.</a:t>
            </a:r>
            <a:endParaRPr lang="de-DE" sz="1399" b="1" dirty="0">
              <a:solidFill>
                <a:schemeClr val="tx2"/>
              </a:solidFill>
            </a:endParaRPr>
          </a:p>
          <a:p>
            <a:pPr marL="1606" lvl="1" indent="0">
              <a:spcBef>
                <a:spcPts val="600"/>
              </a:spcBef>
              <a:buNone/>
            </a:pPr>
            <a:r>
              <a:rPr lang="az-Cyrl-AZ" sz="1399" b="1" dirty="0"/>
              <a:t>Догляд за дошколятами</a:t>
            </a:r>
          </a:p>
          <a:p>
            <a:pPr>
              <a:spcBef>
                <a:spcPts val="600"/>
              </a:spcBef>
            </a:pPr>
            <a:r>
              <a:rPr lang="ru-RU" sz="1199" b="1" dirty="0"/>
              <a:t>Дитячий садочок для дітей до трьох років </a:t>
            </a:r>
            <a:r>
              <a:rPr lang="de-DE" sz="1199" b="1" dirty="0"/>
              <a:t>(</a:t>
            </a:r>
            <a:r>
              <a:rPr lang="ru-RU" sz="1199" b="1" dirty="0"/>
              <a:t>ясл</a:t>
            </a:r>
            <a:r>
              <a:rPr lang="de-DE" sz="1199" b="1" dirty="0"/>
              <a:t>a)</a:t>
            </a:r>
          </a:p>
          <a:p>
            <a:pPr>
              <a:spcBef>
                <a:spcPts val="600"/>
              </a:spcBef>
            </a:pPr>
            <a:r>
              <a:rPr lang="az-Cyrl-AZ" sz="1199" dirty="0"/>
              <a:t>Переважно дуже маленькі групи</a:t>
            </a:r>
            <a:endParaRPr lang="de-DE" sz="1199" dirty="0"/>
          </a:p>
          <a:p>
            <a:pPr>
              <a:spcBef>
                <a:spcPts val="600"/>
              </a:spcBef>
            </a:pPr>
            <a:r>
              <a:rPr lang="ru-RU" sz="1199" b="1" dirty="0"/>
              <a:t>Догляд за дітьми з трьох років та до прийому в перший клас</a:t>
            </a:r>
            <a:r>
              <a:rPr lang="de-DE" sz="1199" b="1" dirty="0"/>
              <a:t> </a:t>
            </a:r>
            <a:r>
              <a:rPr lang="az-Cyrl-AZ" sz="1199" b="1" dirty="0"/>
              <a:t>(старша група)</a:t>
            </a:r>
            <a:endParaRPr lang="de-DE" sz="1199" b="1" dirty="0"/>
          </a:p>
          <a:p>
            <a:pPr>
              <a:spcBef>
                <a:spcPts val="600"/>
              </a:spcBef>
            </a:pPr>
            <a:r>
              <a:rPr lang="ru-RU" sz="1199" dirty="0"/>
              <a:t>В групі знаходяться від 12 до 25 дітей.</a:t>
            </a:r>
            <a:endParaRPr lang="de-DE" sz="1199" dirty="0"/>
          </a:p>
          <a:p>
            <a:pPr>
              <a:spcBef>
                <a:spcPts val="600"/>
              </a:spcBef>
            </a:pPr>
            <a:r>
              <a:rPr lang="ru-RU" sz="1199" dirty="0"/>
              <a:t>В Німеччині ці садочки називаються по -різному, в залежності від місцевості.</a:t>
            </a:r>
          </a:p>
          <a:p>
            <a:pPr marL="1606" lvl="1" indent="0">
              <a:spcBef>
                <a:spcPts val="600"/>
              </a:spcBef>
              <a:buNone/>
            </a:pPr>
            <a:r>
              <a:rPr lang="de-DE" sz="1199" b="1" dirty="0"/>
              <a:t> - "</a:t>
            </a:r>
            <a:r>
              <a:rPr lang="de-DE" sz="1199" b="1" i="1" dirty="0"/>
              <a:t>Kindertagesstätte“</a:t>
            </a:r>
            <a:r>
              <a:rPr lang="az-Cyrl-AZ" sz="1199" b="1" i="1" dirty="0"/>
              <a:t>або</a:t>
            </a:r>
            <a:r>
              <a:rPr lang="de-DE" sz="1199" b="1" i="1" dirty="0"/>
              <a:t> KiTa, </a:t>
            </a:r>
            <a:r>
              <a:rPr lang="ru-RU" sz="1199" b="1" i="1" dirty="0"/>
              <a:t>якщо є можливість групи подовженого дня</a:t>
            </a:r>
            <a:r>
              <a:rPr lang="de-DE" sz="1199" b="1" i="1" dirty="0"/>
              <a:t>, </a:t>
            </a:r>
          </a:p>
          <a:p>
            <a:pPr marL="1606" lvl="1" indent="0">
              <a:spcBef>
                <a:spcPts val="600"/>
              </a:spcBef>
              <a:buNone/>
            </a:pPr>
            <a:r>
              <a:rPr lang="ru-RU" sz="1199" b="1" i="1" dirty="0"/>
              <a:t>або</a:t>
            </a:r>
            <a:endParaRPr lang="de-DE" sz="1199" b="1" i="1" dirty="0"/>
          </a:p>
          <a:p>
            <a:pPr marL="1606" lvl="1" indent="0">
              <a:spcBef>
                <a:spcPts val="600"/>
              </a:spcBef>
              <a:buNone/>
            </a:pPr>
            <a:r>
              <a:rPr lang="de-DE" sz="1199" b="1" i="1" dirty="0"/>
              <a:t> - „Familienzentrum“ - </a:t>
            </a:r>
            <a:r>
              <a:rPr lang="ru-RU" sz="1199" b="1" i="1" dirty="0"/>
              <a:t>тут є можливість підтримки для батьків та дітей водночас</a:t>
            </a:r>
            <a:r>
              <a:rPr lang="de-DE" sz="1199" b="1" i="1" dirty="0"/>
              <a:t>.</a:t>
            </a:r>
            <a:endParaRPr lang="de-DE" sz="1399" dirty="0">
              <a:solidFill>
                <a:schemeClr val="tx2"/>
              </a:solidFill>
            </a:endParaRPr>
          </a:p>
        </p:txBody>
      </p:sp>
      <p:sp>
        <p:nvSpPr>
          <p:cNvPr id="3" name="Rechteck 2">
            <a:extLst>
              <a:ext uri="{FF2B5EF4-FFF2-40B4-BE49-F238E27FC236}">
                <a16:creationId xmlns:a16="http://schemas.microsoft.com/office/drawing/2014/main" id="{CBC71BD0-0933-4AEB-BB2D-D3ACBE1D4FA7}"/>
              </a:ext>
            </a:extLst>
          </p:cNvPr>
          <p:cNvSpPr/>
          <p:nvPr/>
        </p:nvSpPr>
        <p:spPr>
          <a:xfrm>
            <a:off x="441325" y="1251272"/>
            <a:ext cx="2816225" cy="4278094"/>
          </a:xfrm>
          <a:prstGeom prst="rect">
            <a:avLst/>
          </a:prstGeom>
        </p:spPr>
        <p:txBody>
          <a:bodyPr wrap="square">
            <a:spAutoFit/>
          </a:bodyPr>
          <a:lstStyle/>
          <a:p>
            <a:r>
              <a:rPr lang="az-Cyrl-AZ" sz="1600" b="1" dirty="0"/>
              <a:t>Важлива інформація:</a:t>
            </a:r>
            <a:endParaRPr lang="de-DE" sz="1600" b="1" dirty="0"/>
          </a:p>
          <a:p>
            <a:endParaRPr lang="de-DE" sz="1600" dirty="0"/>
          </a:p>
          <a:p>
            <a:pPr marL="285607" indent="-285607">
              <a:buFont typeface="Wingdings" panose="05000000000000000000" pitchFamily="2" charset="2"/>
              <a:buChar char="ü"/>
            </a:pPr>
            <a:r>
              <a:rPr lang="ru-RU" sz="1200" dirty="0"/>
              <a:t>Якщо ви відвідуєте курси або працюєте</a:t>
            </a:r>
            <a:r>
              <a:rPr lang="de-DE" sz="1200" dirty="0"/>
              <a:t>,</a:t>
            </a:r>
            <a:r>
              <a:rPr lang="ru-RU" sz="1200" dirty="0"/>
              <a:t> за дітьми буде організован належний догляд.</a:t>
            </a:r>
            <a:endParaRPr lang="de-DE" sz="1200" dirty="0"/>
          </a:p>
          <a:p>
            <a:endParaRPr lang="de-DE" sz="1200" dirty="0"/>
          </a:p>
          <a:p>
            <a:pPr marL="285607" indent="-285607">
              <a:buFont typeface="Wingdings" panose="05000000000000000000" pitchFamily="2" charset="2"/>
              <a:buChar char="ü"/>
            </a:pPr>
            <a:r>
              <a:rPr lang="ru-RU" sz="1200" dirty="0"/>
              <a:t>Щеплення від кору є обов´язковим для відвідування дитячого закладу</a:t>
            </a:r>
            <a:r>
              <a:rPr lang="de-DE" sz="1200" dirty="0"/>
              <a:t>.</a:t>
            </a:r>
          </a:p>
          <a:p>
            <a:endParaRPr lang="de-DE" sz="1200" dirty="0"/>
          </a:p>
          <a:p>
            <a:pPr marL="285607" indent="-285607">
              <a:buFont typeface="Wingdings" panose="05000000000000000000" pitchFamily="2" charset="2"/>
              <a:buChar char="ü"/>
            </a:pPr>
            <a:r>
              <a:rPr lang="ru-RU" sz="1200" dirty="0"/>
              <a:t>Батьки мають можливість обирати поміж різноманітних форм догляду за дітьми.</a:t>
            </a:r>
            <a:endParaRPr lang="de-DE" sz="1200" dirty="0"/>
          </a:p>
          <a:p>
            <a:pPr marL="285607" indent="-285607">
              <a:buFont typeface="Wingdings" panose="05000000000000000000" pitchFamily="2" charset="2"/>
              <a:buChar char="ü"/>
            </a:pPr>
            <a:endParaRPr lang="de-DE" sz="1200" dirty="0"/>
          </a:p>
          <a:p>
            <a:pPr marL="285607" indent="-285607">
              <a:buFont typeface="Wingdings" panose="05000000000000000000" pitchFamily="2" charset="2"/>
              <a:buChar char="ü"/>
            </a:pPr>
            <a:r>
              <a:rPr lang="ru-RU" sz="1200" dirty="0"/>
              <a:t>Управління у справах неповнолітніх, Уповноважена особа з питань забезпечення рівних прав та можливостей жінок і чоловіків, Федеральне агенство зайнятості та соціальні центри нададуть вам всю необхідну інформацію</a:t>
            </a:r>
            <a:r>
              <a:rPr lang="de-DE" sz="1200" dirty="0"/>
              <a:t>. </a:t>
            </a:r>
          </a:p>
        </p:txBody>
      </p:sp>
      <p:sp>
        <p:nvSpPr>
          <p:cNvPr id="10" name="Foliennummernplatzhalter 4">
            <a:extLst>
              <a:ext uri="{FF2B5EF4-FFF2-40B4-BE49-F238E27FC236}">
                <a16:creationId xmlns:a16="http://schemas.microsoft.com/office/drawing/2014/main" id="{6553E7AF-D9A2-43E8-947F-CC1EAE130D80}"/>
              </a:ext>
            </a:extLst>
          </p:cNvPr>
          <p:cNvSpPr>
            <a:spLocks noGrp="1"/>
          </p:cNvSpPr>
          <p:nvPr>
            <p:ph type="sldNum" sz="quarter" idx="11"/>
          </p:nvPr>
        </p:nvSpPr>
        <p:spPr>
          <a:xfrm>
            <a:off x="11056934" y="6600218"/>
            <a:ext cx="864000" cy="274677"/>
          </a:xfrm>
        </p:spPr>
        <p:txBody>
          <a:bodyPr/>
          <a:lstStyle/>
          <a:p>
            <a:r>
              <a:rPr lang="de-DE"/>
              <a:t>Seite </a:t>
            </a:r>
            <a:fld id="{A8946A1F-0169-4AB6-AEFC-44545780F863}" type="slidenum">
              <a:rPr lang="de-DE" smtClean="0"/>
              <a:pPr/>
              <a:t>13</a:t>
            </a:fld>
            <a:endParaRPr lang="de-DE" dirty="0"/>
          </a:p>
        </p:txBody>
      </p:sp>
    </p:spTree>
    <p:extLst>
      <p:ext uri="{BB962C8B-B14F-4D97-AF65-F5344CB8AC3E}">
        <p14:creationId xmlns:p14="http://schemas.microsoft.com/office/powerpoint/2010/main" val="290512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32">
            <a:extLst>
              <a:ext uri="{FF2B5EF4-FFF2-40B4-BE49-F238E27FC236}">
                <a16:creationId xmlns:a16="http://schemas.microsoft.com/office/drawing/2014/main" id="{C8E2E8A6-5703-4015-B258-F942B7973791}"/>
              </a:ext>
            </a:extLst>
          </p:cNvPr>
          <p:cNvSpPr txBox="1"/>
          <p:nvPr/>
        </p:nvSpPr>
        <p:spPr>
          <a:xfrm>
            <a:off x="3716569" y="1120574"/>
            <a:ext cx="6108152" cy="516782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06810" eaLnBrk="1" hangingPunct="1">
              <a:buClr>
                <a:schemeClr val="tx2"/>
              </a:buClr>
              <a:defRPr baseline="0">
                <a:latin typeface="+mn-lt"/>
              </a:defRPr>
            </a:lvl1pPr>
            <a:lvl2pPr marL="196154" lvl="1" indent="-194547" defTabSz="906810" eaLnBrk="1" hangingPunct="1">
              <a:buClr>
                <a:schemeClr val="bg2"/>
              </a:buClr>
              <a:buSzPct val="100000"/>
              <a:buFont typeface="Arial" pitchFamily="34" charset="0"/>
              <a:buChar char="•"/>
              <a:defRPr baseline="0">
                <a:latin typeface="+mn-lt"/>
              </a:defRPr>
            </a:lvl2pPr>
            <a:lvl3pPr marL="360000" lvl="2" indent="-180000" defTabSz="906810" eaLnBrk="1" hangingPunct="1">
              <a:buClr>
                <a:schemeClr val="bg2"/>
              </a:buClr>
              <a:buSzPct val="100000"/>
              <a:buFont typeface="Arial" pitchFamily="34" charset="0"/>
              <a:buChar char="•"/>
              <a:defRPr baseline="0">
                <a:latin typeface="+mn-lt"/>
              </a:defRPr>
            </a:lvl3pPr>
            <a:lvl4pPr marL="540000" lvl="3" indent="-180000" defTabSz="906810" eaLnBrk="1" hangingPunct="1">
              <a:buClr>
                <a:schemeClr val="bg2"/>
              </a:buClr>
              <a:buSzPct val="100000"/>
              <a:buFont typeface="Arial" pitchFamily="34" charset="0"/>
              <a:buChar char="•"/>
              <a:defRPr baseline="0">
                <a:latin typeface="+mn-lt"/>
              </a:defRPr>
            </a:lvl4pPr>
            <a:lvl5pPr marL="720000" lvl="4" indent="-180000" defTabSz="906810" eaLnBrk="1" hangingPunct="1">
              <a:buClr>
                <a:schemeClr val="bg2"/>
              </a:buClr>
              <a:buSzPct val="100000"/>
              <a:buFont typeface="Arial" pitchFamily="34" charset="0"/>
              <a:buChar char="•"/>
              <a:defRPr baseline="0">
                <a:latin typeface="+mn-lt"/>
              </a:defRPr>
            </a:lvl5pPr>
            <a:lvl6pPr marL="759406" indent="-131841" defTabSz="906810" fontAlgn="base">
              <a:spcBef>
                <a:spcPct val="0"/>
              </a:spcBef>
              <a:spcAft>
                <a:spcPct val="0"/>
              </a:spcAft>
              <a:buClr>
                <a:schemeClr val="tx2"/>
              </a:buClr>
              <a:buSzPct val="89000"/>
              <a:buFont typeface="Arial" charset="0"/>
              <a:buChar char="-"/>
              <a:defRPr baseline="0">
                <a:latin typeface="+mn-lt"/>
              </a:defRPr>
            </a:lvl6pPr>
            <a:lvl7pPr marL="759406" indent="-131841" defTabSz="906810" fontAlgn="base">
              <a:spcBef>
                <a:spcPct val="0"/>
              </a:spcBef>
              <a:spcAft>
                <a:spcPct val="0"/>
              </a:spcAft>
              <a:buClr>
                <a:schemeClr val="tx2"/>
              </a:buClr>
              <a:buSzPct val="89000"/>
              <a:buFont typeface="Arial" charset="0"/>
              <a:buChar char="-"/>
              <a:defRPr baseline="0">
                <a:latin typeface="+mn-lt"/>
              </a:defRPr>
            </a:lvl7pPr>
            <a:lvl8pPr marL="759406" indent="-131841" defTabSz="906810" fontAlgn="base">
              <a:spcBef>
                <a:spcPct val="0"/>
              </a:spcBef>
              <a:spcAft>
                <a:spcPct val="0"/>
              </a:spcAft>
              <a:buClr>
                <a:schemeClr val="tx2"/>
              </a:buClr>
              <a:buSzPct val="89000"/>
              <a:buFont typeface="Arial" charset="0"/>
              <a:buChar char="-"/>
              <a:defRPr baseline="0">
                <a:latin typeface="+mn-lt"/>
              </a:defRPr>
            </a:lvl8pPr>
            <a:lvl9pPr marL="759406" indent="-131841" defTabSz="906810" fontAlgn="base">
              <a:spcBef>
                <a:spcPct val="0"/>
              </a:spcBef>
              <a:spcAft>
                <a:spcPct val="0"/>
              </a:spcAft>
              <a:buClr>
                <a:schemeClr val="tx2"/>
              </a:buClr>
              <a:buSzPct val="89000"/>
              <a:buFont typeface="Arial" charset="0"/>
              <a:buChar char="-"/>
              <a:defRPr baseline="0">
                <a:latin typeface="+mn-lt"/>
              </a:defRPr>
            </a:lvl9pPr>
          </a:lstStyle>
          <a:p>
            <a:pPr marL="1606" lvl="1" indent="0">
              <a:spcBef>
                <a:spcPts val="600"/>
              </a:spcBef>
              <a:buNone/>
            </a:pPr>
            <a:r>
              <a:rPr lang="ru-RU" sz="1199" b="1" dirty="0"/>
              <a:t>Догляд за дітьми перед та після школи: </a:t>
            </a:r>
            <a:endParaRPr lang="de-DE" sz="1199" b="1" dirty="0"/>
          </a:p>
          <a:p>
            <a:pPr marL="1606" lvl="1" indent="0">
              <a:spcBef>
                <a:spcPts val="600"/>
              </a:spcBef>
              <a:buNone/>
            </a:pPr>
            <a:r>
              <a:rPr lang="az-Cyrl-AZ" sz="1199" b="1" dirty="0"/>
              <a:t>Доглядальниця або доглядальник: </a:t>
            </a:r>
            <a:endParaRPr lang="de-DE" sz="1199" b="1" dirty="0"/>
          </a:p>
          <a:p>
            <a:pPr marL="1606" lvl="1" indent="0">
              <a:spcBef>
                <a:spcPts val="600"/>
              </a:spcBef>
              <a:buNone/>
            </a:pPr>
            <a:r>
              <a:rPr lang="ru-RU" sz="1199" dirty="0"/>
              <a:t>фахівці, які екзамінуються органами по правах неповнолітніх. Ці органи можуть допомогти з пошуками доглядальниць.</a:t>
            </a:r>
            <a:endParaRPr lang="de-DE" sz="1199" dirty="0"/>
          </a:p>
          <a:p>
            <a:pPr marL="1606" lvl="1" indent="0">
              <a:spcBef>
                <a:spcPts val="600"/>
              </a:spcBef>
              <a:buNone/>
            </a:pPr>
            <a:r>
              <a:rPr lang="ru-RU" sz="1199" dirty="0"/>
              <a:t>Послуги екзамінованої доглядальниці або доглядальника залежат від вашого прибутка. Ці кошти може взяти на себе орган по правах неповнолітніх.</a:t>
            </a:r>
            <a:endParaRPr lang="de-DE" sz="1199" dirty="0"/>
          </a:p>
          <a:p>
            <a:pPr marL="1606" lvl="1" indent="0">
              <a:spcBef>
                <a:spcPts val="600"/>
              </a:spcBef>
              <a:buNone/>
            </a:pPr>
            <a:r>
              <a:rPr lang="ru-RU" sz="1199" dirty="0"/>
              <a:t>Догляд за дитиною відбувається у вас вдома або вдома у доглядальниці/доглядальника. Цими послугами можно скористатись також після школи або дитячого садочку.</a:t>
            </a:r>
            <a:endParaRPr lang="de-DE" sz="1199" dirty="0"/>
          </a:p>
          <a:p>
            <a:pPr marL="1606" lvl="1" indent="0">
              <a:spcBef>
                <a:spcPts val="600"/>
              </a:spcBef>
              <a:buNone/>
            </a:pPr>
            <a:r>
              <a:rPr lang="ru-RU" sz="1399" b="1" dirty="0"/>
              <a:t>Догляд за дитиною в школі</a:t>
            </a:r>
            <a:endParaRPr lang="de-DE" sz="1399" b="1" dirty="0"/>
          </a:p>
          <a:p>
            <a:pPr marL="1606" lvl="1" indent="0">
              <a:spcBef>
                <a:spcPts val="600"/>
              </a:spcBef>
              <a:buNone/>
            </a:pPr>
            <a:r>
              <a:rPr lang="az-Cyrl-AZ" sz="1199" b="1" dirty="0"/>
              <a:t>Група подовженного дня</a:t>
            </a:r>
            <a:r>
              <a:rPr lang="de-DE" sz="1199" b="1" dirty="0"/>
              <a:t>:</a:t>
            </a:r>
          </a:p>
          <a:p>
            <a:pPr marL="1606" lvl="1" indent="0">
              <a:spcBef>
                <a:spcPts val="600"/>
              </a:spcBef>
              <a:buNone/>
            </a:pPr>
            <a:r>
              <a:rPr lang="ru-RU" sz="1199" dirty="0"/>
              <a:t>Школяр</a:t>
            </a:r>
            <a:r>
              <a:rPr lang="de-DE" sz="1199" dirty="0"/>
              <a:t>i</a:t>
            </a:r>
            <a:r>
              <a:rPr lang="ru-RU" sz="1199" dirty="0"/>
              <a:t> віком до 14-ти років мають можливість відвідувати групу подовженного дня</a:t>
            </a:r>
            <a:r>
              <a:rPr lang="de-DE" sz="1199" b="1" dirty="0"/>
              <a:t>.</a:t>
            </a:r>
          </a:p>
          <a:p>
            <a:pPr lvl="1">
              <a:spcBef>
                <a:spcPts val="600"/>
              </a:spcBef>
            </a:pPr>
            <a:r>
              <a:rPr lang="ru-RU" sz="1199" dirty="0"/>
              <a:t>в цих групах їм надається підтримка при виконуванні домашніх завдань, але не надається репетиторство!</a:t>
            </a:r>
            <a:endParaRPr lang="de-DE" sz="1199" dirty="0"/>
          </a:p>
          <a:p>
            <a:pPr lvl="1">
              <a:spcBef>
                <a:spcPts val="600"/>
              </a:spcBef>
            </a:pPr>
            <a:r>
              <a:rPr lang="ru-RU" sz="1199" dirty="0"/>
              <a:t>Організація гуртового дозвілля є дуже важливою в ціх групах.</a:t>
            </a:r>
            <a:endParaRPr lang="de-DE" sz="1199" dirty="0"/>
          </a:p>
          <a:p>
            <a:pPr lvl="1">
              <a:spcBef>
                <a:spcPts val="600"/>
              </a:spcBef>
            </a:pPr>
            <a:r>
              <a:rPr lang="ru-RU" sz="1199" dirty="0"/>
              <a:t>Кошти за харчування та догляд залежать від вашого прибутку.</a:t>
            </a:r>
            <a:endParaRPr lang="de-DE" sz="1199" dirty="0"/>
          </a:p>
          <a:p>
            <a:pPr lvl="1">
              <a:spcBef>
                <a:spcPts val="600"/>
              </a:spcBef>
            </a:pPr>
            <a:r>
              <a:rPr lang="az-Cyrl-AZ" sz="1199" b="1" dirty="0"/>
              <a:t>Школа подовженного дня</a:t>
            </a:r>
            <a:endParaRPr lang="de-DE" sz="1199" b="1" dirty="0"/>
          </a:p>
          <a:p>
            <a:pPr lvl="1">
              <a:spcBef>
                <a:spcPts val="600"/>
              </a:spcBef>
            </a:pPr>
            <a:r>
              <a:rPr lang="ru-RU" sz="1199" dirty="0"/>
              <a:t>Школярі залишаються в школі після уроків (в залежності від федеральної землі навіть до 17:00)</a:t>
            </a:r>
            <a:endParaRPr lang="de-DE" sz="1199" dirty="0"/>
          </a:p>
          <a:p>
            <a:pPr lvl="1">
              <a:spcBef>
                <a:spcPts val="600"/>
              </a:spcBef>
            </a:pPr>
            <a:r>
              <a:rPr lang="ru-RU" sz="1199" dirty="0"/>
              <a:t>Дітей годують обідами, їх</a:t>
            </a:r>
            <a:r>
              <a:rPr lang="de-DE" sz="1199" dirty="0"/>
              <a:t> </a:t>
            </a:r>
            <a:r>
              <a:rPr lang="ru-RU" sz="1199" dirty="0"/>
              <a:t>підтримують при виконанні домашніх завдань, вони приймают участь в гуртовому дозвіллі та різноманітних проєктах.</a:t>
            </a:r>
            <a:endParaRPr lang="de-DE" sz="1199" dirty="0"/>
          </a:p>
          <a:p>
            <a:pPr lvl="1">
              <a:spcBef>
                <a:spcPts val="600"/>
              </a:spcBef>
            </a:pPr>
            <a:r>
              <a:rPr lang="ru-RU" sz="1199" dirty="0"/>
              <a:t>Звільнення від оплати цих послуг залежить від прибутку.</a:t>
            </a:r>
            <a:endParaRPr lang="de-DE" sz="1199" dirty="0"/>
          </a:p>
        </p:txBody>
      </p:sp>
      <p:sp>
        <p:nvSpPr>
          <p:cNvPr id="5" name="Rechteck 4">
            <a:extLst>
              <a:ext uri="{FF2B5EF4-FFF2-40B4-BE49-F238E27FC236}">
                <a16:creationId xmlns:a16="http://schemas.microsoft.com/office/drawing/2014/main" id="{4FD09468-9F0B-4BFC-A5C0-F8047965681F}"/>
              </a:ext>
            </a:extLst>
          </p:cNvPr>
          <p:cNvSpPr/>
          <p:nvPr/>
        </p:nvSpPr>
        <p:spPr>
          <a:xfrm>
            <a:off x="400050" y="1152525"/>
            <a:ext cx="2971800" cy="5038725"/>
          </a:xfrm>
          <a:prstGeom prst="rect">
            <a:avLst/>
          </a:prstGeom>
          <a:solidFill>
            <a:schemeClr val="bg2"/>
          </a:solidFill>
          <a:ln w="9525">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1EF9EB74-DBD8-4353-BF06-5D410C2506D6}"/>
              </a:ext>
            </a:extLst>
          </p:cNvPr>
          <p:cNvSpPr>
            <a:spLocks noGrp="1"/>
          </p:cNvSpPr>
          <p:nvPr>
            <p:ph type="title"/>
          </p:nvPr>
        </p:nvSpPr>
        <p:spPr>
          <a:xfrm>
            <a:off x="346560" y="246166"/>
            <a:ext cx="11217600" cy="637754"/>
          </a:xfrm>
        </p:spPr>
        <p:txBody>
          <a:bodyPr/>
          <a:lstStyle/>
          <a:p>
            <a:r>
              <a:rPr lang="ru-RU" dirty="0">
                <a:solidFill>
                  <a:schemeClr val="tx2"/>
                </a:solidFill>
              </a:rPr>
              <a:t>Догляд за дітьми - </a:t>
            </a:r>
            <a:r>
              <a:rPr lang="ru-RU" dirty="0">
                <a:solidFill>
                  <a:schemeClr val="tx1"/>
                </a:solidFill>
              </a:rPr>
              <a:t>як це організоване в Німеччині?</a:t>
            </a:r>
            <a:endParaRPr lang="de-DE" dirty="0"/>
          </a:p>
        </p:txBody>
      </p:sp>
      <p:sp>
        <p:nvSpPr>
          <p:cNvPr id="3" name="Rechteck 2">
            <a:extLst>
              <a:ext uri="{FF2B5EF4-FFF2-40B4-BE49-F238E27FC236}">
                <a16:creationId xmlns:a16="http://schemas.microsoft.com/office/drawing/2014/main" id="{CBC71BD0-0933-4AEB-BB2D-D3ACBE1D4FA7}"/>
              </a:ext>
            </a:extLst>
          </p:cNvPr>
          <p:cNvSpPr/>
          <p:nvPr/>
        </p:nvSpPr>
        <p:spPr>
          <a:xfrm>
            <a:off x="441325" y="1251272"/>
            <a:ext cx="2816225" cy="3847207"/>
          </a:xfrm>
          <a:prstGeom prst="rect">
            <a:avLst/>
          </a:prstGeom>
        </p:spPr>
        <p:txBody>
          <a:bodyPr wrap="square">
            <a:spAutoFit/>
          </a:bodyPr>
          <a:lstStyle/>
          <a:p>
            <a:r>
              <a:rPr lang="az-Cyrl-AZ" sz="1600" b="1" dirty="0"/>
              <a:t>Важлива інформація:</a:t>
            </a:r>
            <a:endParaRPr lang="de-DE" sz="1600" b="1" dirty="0"/>
          </a:p>
          <a:p>
            <a:endParaRPr lang="de-DE" sz="1200" dirty="0"/>
          </a:p>
          <a:p>
            <a:pPr marL="171450" indent="-171450">
              <a:buFont typeface="Wingdings" panose="05000000000000000000" pitchFamily="2" charset="2"/>
              <a:buChar char="ü"/>
            </a:pPr>
            <a:r>
              <a:rPr lang="ru-RU" sz="1200" dirty="0"/>
              <a:t>Для дітей старшого віку також є можливість організувати позашкільний догляд.</a:t>
            </a:r>
            <a:endParaRPr lang="de-DE" sz="1200" dirty="0"/>
          </a:p>
          <a:p>
            <a:pPr marL="171450" indent="-171450">
              <a:buFont typeface="Wingdings" panose="05000000000000000000" pitchFamily="2" charset="2"/>
              <a:buChar char="ü"/>
            </a:pPr>
            <a:endParaRPr lang="de-DE" sz="1200" dirty="0"/>
          </a:p>
          <a:p>
            <a:pPr marL="171450" indent="-171450">
              <a:buFont typeface="Wingdings" panose="05000000000000000000" pitchFamily="2" charset="2"/>
              <a:buChar char="ü"/>
            </a:pPr>
            <a:endParaRPr lang="de-DE" sz="1200" dirty="0"/>
          </a:p>
          <a:p>
            <a:pPr marL="171450" indent="-171450">
              <a:buFont typeface="Wingdings" panose="05000000000000000000" pitchFamily="2" charset="2"/>
              <a:buChar char="ü"/>
            </a:pPr>
            <a:r>
              <a:rPr lang="ru-RU" sz="1200" dirty="0"/>
              <a:t>Докладну да додаткову інформацію ви можете отримати в школі або від Уповноваженої особи з питань забезпечення рівних прав та можливостей жінок і чоловіків, Федерального агенства зайнятості або вашого соціального центру.</a:t>
            </a:r>
            <a:endParaRPr lang="de-DE" sz="1200" dirty="0"/>
          </a:p>
          <a:p>
            <a:endParaRPr lang="de-DE" sz="1200" dirty="0"/>
          </a:p>
          <a:p>
            <a:pPr marL="171450" indent="-171450">
              <a:buFont typeface="Wingdings" panose="05000000000000000000" pitchFamily="2" charset="2"/>
              <a:buChar char="ü"/>
            </a:pPr>
            <a:r>
              <a:rPr lang="ru-RU" sz="1200" dirty="0"/>
              <a:t>Більше інформаціі про підтримку родин та організацію догляду за дітьми ви знайдете на веб сайті</a:t>
            </a:r>
            <a:endParaRPr lang="de-DE" sz="1200" dirty="0"/>
          </a:p>
          <a:p>
            <a:r>
              <a:rPr lang="de-DE" sz="1200" dirty="0"/>
              <a:t>    https://familienportal.de/  </a:t>
            </a:r>
          </a:p>
        </p:txBody>
      </p:sp>
      <p:pic>
        <p:nvPicPr>
          <p:cNvPr id="12" name="Grafik 11">
            <a:extLst>
              <a:ext uri="{FF2B5EF4-FFF2-40B4-BE49-F238E27FC236}">
                <a16:creationId xmlns:a16="http://schemas.microsoft.com/office/drawing/2014/main" id="{0B6CD5A4-C615-4C30-943C-875E7F12394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39281" y="1113937"/>
            <a:ext cx="2062617" cy="1440000"/>
          </a:xfrm>
          <a:prstGeom prst="rect">
            <a:avLst/>
          </a:prstGeom>
          <a:ln>
            <a:solidFill>
              <a:schemeClr val="bg2">
                <a:lumMod val="75000"/>
              </a:schemeClr>
            </a:solidFill>
          </a:ln>
          <a:effectLst>
            <a:outerShdw blurRad="50800" dist="38100" dir="2700000" algn="tl" rotWithShape="0">
              <a:prstClr val="black">
                <a:alpha val="40000"/>
              </a:prstClr>
            </a:outerShdw>
          </a:effectLst>
        </p:spPr>
      </p:pic>
      <p:sp>
        <p:nvSpPr>
          <p:cNvPr id="15" name="Foliennummernplatzhalter 4">
            <a:extLst>
              <a:ext uri="{FF2B5EF4-FFF2-40B4-BE49-F238E27FC236}">
                <a16:creationId xmlns:a16="http://schemas.microsoft.com/office/drawing/2014/main" id="{D6750B4F-EA83-4EC7-8A65-30504EAD0970}"/>
              </a:ext>
            </a:extLst>
          </p:cNvPr>
          <p:cNvSpPr>
            <a:spLocks noGrp="1"/>
          </p:cNvSpPr>
          <p:nvPr>
            <p:ph type="sldNum" sz="quarter" idx="11"/>
          </p:nvPr>
        </p:nvSpPr>
        <p:spPr>
          <a:xfrm>
            <a:off x="11056934" y="6600218"/>
            <a:ext cx="864000" cy="274677"/>
          </a:xfrm>
        </p:spPr>
        <p:txBody>
          <a:bodyPr/>
          <a:lstStyle/>
          <a:p>
            <a:r>
              <a:rPr lang="de-DE"/>
              <a:t>Seite </a:t>
            </a:r>
            <a:fld id="{A8946A1F-0169-4AB6-AEFC-44545780F863}" type="slidenum">
              <a:rPr lang="de-DE" smtClean="0"/>
              <a:pPr/>
              <a:t>14</a:t>
            </a:fld>
            <a:endParaRPr lang="de-DE" dirty="0"/>
          </a:p>
        </p:txBody>
      </p:sp>
    </p:spTree>
    <p:extLst>
      <p:ext uri="{BB962C8B-B14F-4D97-AF65-F5344CB8AC3E}">
        <p14:creationId xmlns:p14="http://schemas.microsoft.com/office/powerpoint/2010/main" val="271085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738792-D45C-418A-B18B-6BF347A81455}"/>
              </a:ext>
            </a:extLst>
          </p:cNvPr>
          <p:cNvSpPr>
            <a:spLocks noGrp="1"/>
          </p:cNvSpPr>
          <p:nvPr>
            <p:ph type="title"/>
          </p:nvPr>
        </p:nvSpPr>
        <p:spPr>
          <a:xfrm>
            <a:off x="428475" y="201716"/>
            <a:ext cx="5402054" cy="860624"/>
          </a:xfrm>
        </p:spPr>
        <p:txBody>
          <a:bodyPr/>
          <a:lstStyle/>
          <a:p>
            <a:r>
              <a:rPr lang="ru-RU" dirty="0"/>
              <a:t>Як ви можете зв´язатись з</a:t>
            </a:r>
            <a:r>
              <a:rPr lang="de-DE" dirty="0"/>
              <a:t> </a:t>
            </a:r>
            <a:r>
              <a:rPr lang="ru-RU" dirty="0"/>
              <a:t>нами</a:t>
            </a:r>
            <a:r>
              <a:rPr lang="de-DE" dirty="0"/>
              <a:t>?</a:t>
            </a:r>
          </a:p>
        </p:txBody>
      </p:sp>
      <p:sp>
        <p:nvSpPr>
          <p:cNvPr id="5" name="Foliennummernplatzhalter 4">
            <a:extLst>
              <a:ext uri="{FF2B5EF4-FFF2-40B4-BE49-F238E27FC236}">
                <a16:creationId xmlns:a16="http://schemas.microsoft.com/office/drawing/2014/main" id="{F83579DF-887D-40C9-88BC-26483A71FA45}"/>
              </a:ext>
            </a:extLst>
          </p:cNvPr>
          <p:cNvSpPr>
            <a:spLocks noGrp="1"/>
          </p:cNvSpPr>
          <p:nvPr>
            <p:ph type="sldNum" sz="quarter" idx="11"/>
          </p:nvPr>
        </p:nvSpPr>
        <p:spPr/>
        <p:txBody>
          <a:bodyPr/>
          <a:lstStyle/>
          <a:p>
            <a:r>
              <a:rPr lang="de-DE"/>
              <a:t>Seite </a:t>
            </a:r>
            <a:fld id="{A8946A1F-0169-4AB6-AEFC-44545780F863}" type="slidenum">
              <a:rPr lang="de-DE" smtClean="0"/>
              <a:pPr/>
              <a:t>15</a:t>
            </a:fld>
            <a:endParaRPr lang="de-DE" dirty="0"/>
          </a:p>
        </p:txBody>
      </p:sp>
      <p:pic>
        <p:nvPicPr>
          <p:cNvPr id="6" name="Grafik 5">
            <a:extLst>
              <a:ext uri="{FF2B5EF4-FFF2-40B4-BE49-F238E27FC236}">
                <a16:creationId xmlns:a16="http://schemas.microsoft.com/office/drawing/2014/main" id="{127C9C47-DD02-4396-9927-BA5C2F6D63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7600" y="1492086"/>
            <a:ext cx="504000" cy="504000"/>
          </a:xfrm>
          <a:prstGeom prst="rect">
            <a:avLst/>
          </a:prstGeom>
        </p:spPr>
      </p:pic>
      <p:sp>
        <p:nvSpPr>
          <p:cNvPr id="16" name="Inhaltsplatzhalter 2">
            <a:extLst>
              <a:ext uri="{FF2B5EF4-FFF2-40B4-BE49-F238E27FC236}">
                <a16:creationId xmlns:a16="http://schemas.microsoft.com/office/drawing/2014/main" id="{F18B2EEB-FEC0-469B-ABB6-7FB4CDF40197}"/>
              </a:ext>
            </a:extLst>
          </p:cNvPr>
          <p:cNvSpPr txBox="1">
            <a:spLocks/>
          </p:cNvSpPr>
          <p:nvPr/>
        </p:nvSpPr>
        <p:spPr>
          <a:xfrm>
            <a:off x="1195784" y="2934577"/>
            <a:ext cx="3895725" cy="865898"/>
          </a:xfrm>
          <a:prstGeom prst="rect">
            <a:avLst/>
          </a:prstGeom>
        </p:spPr>
        <p:txBody>
          <a:bodyPr vert="horz" lIns="91440" tIns="45720" rIns="91440" bIns="45720" rtlCol="0">
            <a:noAutofit/>
          </a:bodyPr>
          <a:lstStyle>
            <a:lvl1pPr marL="342000" indent="-342000" algn="l" defTabSz="914400" rtl="0" eaLnBrk="1" latinLnBrk="0" hangingPunct="1">
              <a:spcBef>
                <a:spcPts val="700"/>
              </a:spcBef>
              <a:spcAft>
                <a:spcPts val="0"/>
              </a:spcAft>
              <a:buClr>
                <a:srgbClr val="E2001A"/>
              </a:buClr>
              <a:buSzPct val="80000"/>
              <a:buFont typeface="Arial Black" panose="020B0A04020102020204" pitchFamily="34" charset="0"/>
              <a:buChar char="▬"/>
              <a:defRPr sz="2000" kern="1200" baseline="0">
                <a:solidFill>
                  <a:schemeClr val="tx1"/>
                </a:solidFill>
                <a:latin typeface="Arial" panose="020B0604020202020204" pitchFamily="34" charset="0"/>
                <a:ea typeface="+mn-ea"/>
                <a:cs typeface="Arial" panose="020B0604020202020204" pitchFamily="34" charset="0"/>
              </a:defRPr>
            </a:lvl1pPr>
            <a:lvl2pPr marL="5724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2pPr>
            <a:lvl3pPr marL="9540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3pPr>
            <a:lvl4pPr marL="13500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4pPr>
            <a:lvl5pPr marL="17280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Black" panose="020B0A04020102020204" pitchFamily="34" charset="0"/>
              <a:buNone/>
            </a:pPr>
            <a:r>
              <a:rPr lang="de-DE" dirty="0"/>
              <a:t>Mo.- Fr. 08:00 – 13:00 Uhr</a:t>
            </a:r>
          </a:p>
          <a:p>
            <a:pPr marL="0" indent="0">
              <a:buFont typeface="Arial Black" panose="020B0A04020102020204" pitchFamily="34" charset="0"/>
              <a:buNone/>
            </a:pPr>
            <a:r>
              <a:rPr lang="de-DE" dirty="0"/>
              <a:t>Do. 08:00 - 18:00 Uhr</a:t>
            </a:r>
          </a:p>
        </p:txBody>
      </p:sp>
      <p:sp>
        <p:nvSpPr>
          <p:cNvPr id="26" name="Inhaltsplatzhalter 2">
            <a:extLst>
              <a:ext uri="{FF2B5EF4-FFF2-40B4-BE49-F238E27FC236}">
                <a16:creationId xmlns:a16="http://schemas.microsoft.com/office/drawing/2014/main" id="{2CF32423-A73A-435E-87AC-41E2EF3FAF28}"/>
              </a:ext>
            </a:extLst>
          </p:cNvPr>
          <p:cNvSpPr txBox="1">
            <a:spLocks/>
          </p:cNvSpPr>
          <p:nvPr/>
        </p:nvSpPr>
        <p:spPr>
          <a:xfrm>
            <a:off x="1171424" y="1341675"/>
            <a:ext cx="3791101" cy="1220550"/>
          </a:xfrm>
          <a:prstGeom prst="rect">
            <a:avLst/>
          </a:prstGeom>
        </p:spPr>
        <p:txBody>
          <a:bodyPr vert="horz" lIns="91440" tIns="45720" rIns="91440" bIns="45720" rtlCol="0">
            <a:noAutofit/>
          </a:bodyPr>
          <a:lstStyle>
            <a:lvl1pPr marL="342000" indent="-342000" algn="l" defTabSz="914400" rtl="0" eaLnBrk="1" latinLnBrk="0" hangingPunct="1">
              <a:spcBef>
                <a:spcPts val="700"/>
              </a:spcBef>
              <a:spcAft>
                <a:spcPts val="0"/>
              </a:spcAft>
              <a:buClr>
                <a:srgbClr val="E2001A"/>
              </a:buClr>
              <a:buSzPct val="80000"/>
              <a:buFont typeface="Arial Black" panose="020B0A04020102020204" pitchFamily="34" charset="0"/>
              <a:buChar char="▬"/>
              <a:defRPr sz="2000" kern="1200" baseline="0">
                <a:solidFill>
                  <a:schemeClr val="tx1"/>
                </a:solidFill>
                <a:latin typeface="Arial" panose="020B0604020202020204" pitchFamily="34" charset="0"/>
                <a:ea typeface="+mn-ea"/>
                <a:cs typeface="Arial" panose="020B0604020202020204" pitchFamily="34" charset="0"/>
              </a:defRPr>
            </a:lvl1pPr>
            <a:lvl2pPr marL="5724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2pPr>
            <a:lvl3pPr marL="9540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3pPr>
            <a:lvl4pPr marL="13500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4pPr>
            <a:lvl5pPr marL="17280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Black" panose="020B0A04020102020204" pitchFamily="34" charset="0"/>
              <a:buNone/>
            </a:pPr>
            <a:r>
              <a:rPr lang="de-DE" dirty="0"/>
              <a:t>Agentur für Arbeit Musterstadt</a:t>
            </a:r>
          </a:p>
          <a:p>
            <a:pPr marL="0" indent="0">
              <a:buFont typeface="Arial Black" panose="020B0A04020102020204" pitchFamily="34" charset="0"/>
              <a:buNone/>
            </a:pPr>
            <a:r>
              <a:rPr lang="de-DE" dirty="0"/>
              <a:t>Musterstraße 12</a:t>
            </a:r>
          </a:p>
          <a:p>
            <a:pPr marL="0" indent="0">
              <a:buFont typeface="Arial Black" panose="020B0A04020102020204" pitchFamily="34" charset="0"/>
              <a:buNone/>
            </a:pPr>
            <a:r>
              <a:rPr lang="de-DE" dirty="0"/>
              <a:t>90478 Musterstadt</a:t>
            </a:r>
          </a:p>
        </p:txBody>
      </p:sp>
      <p:sp>
        <p:nvSpPr>
          <p:cNvPr id="27" name="Freeform 153">
            <a:extLst>
              <a:ext uri="{FF2B5EF4-FFF2-40B4-BE49-F238E27FC236}">
                <a16:creationId xmlns:a16="http://schemas.microsoft.com/office/drawing/2014/main" id="{DAF8260A-A774-4DA4-9E7D-7D99BE6E338F}"/>
              </a:ext>
            </a:extLst>
          </p:cNvPr>
          <p:cNvSpPr>
            <a:spLocks noEditPoints="1"/>
          </p:cNvSpPr>
          <p:nvPr/>
        </p:nvSpPr>
        <p:spPr bwMode="auto">
          <a:xfrm>
            <a:off x="528047" y="4980442"/>
            <a:ext cx="432000" cy="432000"/>
          </a:xfrm>
          <a:custGeom>
            <a:avLst/>
            <a:gdLst/>
            <a:ahLst/>
            <a:cxnLst>
              <a:cxn ang="0">
                <a:pos x="0" y="59"/>
              </a:cxn>
              <a:cxn ang="0">
                <a:pos x="118" y="59"/>
              </a:cxn>
              <a:cxn ang="0">
                <a:pos x="111" y="57"/>
              </a:cxn>
              <a:cxn ang="0">
                <a:pos x="83" y="33"/>
              </a:cxn>
              <a:cxn ang="0">
                <a:pos x="111" y="57"/>
              </a:cxn>
              <a:cxn ang="0">
                <a:pos x="41" y="91"/>
              </a:cxn>
              <a:cxn ang="0">
                <a:pos x="57" y="111"/>
              </a:cxn>
              <a:cxn ang="0">
                <a:pos x="61" y="8"/>
              </a:cxn>
              <a:cxn ang="0">
                <a:pos x="61" y="34"/>
              </a:cxn>
              <a:cxn ang="0">
                <a:pos x="61" y="8"/>
              </a:cxn>
              <a:cxn ang="0">
                <a:pos x="95" y="22"/>
              </a:cxn>
              <a:cxn ang="0">
                <a:pos x="67" y="8"/>
              </a:cxn>
              <a:cxn ang="0">
                <a:pos x="57" y="34"/>
              </a:cxn>
              <a:cxn ang="0">
                <a:pos x="57" y="8"/>
              </a:cxn>
              <a:cxn ang="0">
                <a:pos x="36" y="30"/>
              </a:cxn>
              <a:cxn ang="0">
                <a:pos x="50" y="8"/>
              </a:cxn>
              <a:cxn ang="0">
                <a:pos x="38" y="35"/>
              </a:cxn>
              <a:cxn ang="0">
                <a:pos x="57" y="57"/>
              </a:cxn>
              <a:cxn ang="0">
                <a:pos x="38" y="35"/>
              </a:cxn>
              <a:cxn ang="0">
                <a:pos x="57" y="84"/>
              </a:cxn>
              <a:cxn ang="0">
                <a:pos x="34" y="61"/>
              </a:cxn>
              <a:cxn ang="0">
                <a:pos x="50" y="110"/>
              </a:cxn>
              <a:cxn ang="0">
                <a:pos x="38" y="92"/>
              </a:cxn>
              <a:cxn ang="0">
                <a:pos x="61" y="111"/>
              </a:cxn>
              <a:cxn ang="0">
                <a:pos x="77" y="91"/>
              </a:cxn>
              <a:cxn ang="0">
                <a:pos x="61" y="111"/>
              </a:cxn>
              <a:cxn ang="0">
                <a:pos x="93" y="99"/>
              </a:cxn>
              <a:cxn ang="0">
                <a:pos x="80" y="92"/>
              </a:cxn>
              <a:cxn ang="0">
                <a:pos x="61" y="84"/>
              </a:cxn>
              <a:cxn ang="0">
                <a:pos x="84" y="61"/>
              </a:cxn>
              <a:cxn ang="0">
                <a:pos x="61" y="57"/>
              </a:cxn>
              <a:cxn ang="0">
                <a:pos x="80" y="35"/>
              </a:cxn>
              <a:cxn ang="0">
                <a:pos x="61" y="57"/>
              </a:cxn>
              <a:cxn ang="0">
                <a:pos x="35" y="33"/>
              </a:cxn>
              <a:cxn ang="0">
                <a:pos x="7" y="57"/>
              </a:cxn>
              <a:cxn ang="0">
                <a:pos x="7" y="61"/>
              </a:cxn>
              <a:cxn ang="0">
                <a:pos x="36" y="89"/>
              </a:cxn>
              <a:cxn ang="0">
                <a:pos x="7" y="61"/>
              </a:cxn>
              <a:cxn ang="0">
                <a:pos x="82" y="89"/>
              </a:cxn>
              <a:cxn ang="0">
                <a:pos x="111" y="61"/>
              </a:cxn>
              <a:cxn ang="0">
                <a:pos x="95" y="96"/>
              </a:cxn>
            </a:cxnLst>
            <a:rect l="0" t="0" r="r" b="b"/>
            <a:pathLst>
              <a:path w="118" h="119">
                <a:moveTo>
                  <a:pt x="59" y="0"/>
                </a:moveTo>
                <a:cubicBezTo>
                  <a:pt x="26" y="0"/>
                  <a:pt x="0" y="27"/>
                  <a:pt x="0" y="59"/>
                </a:cubicBezTo>
                <a:cubicBezTo>
                  <a:pt x="0" y="92"/>
                  <a:pt x="26" y="119"/>
                  <a:pt x="59" y="119"/>
                </a:cubicBezTo>
                <a:cubicBezTo>
                  <a:pt x="92" y="119"/>
                  <a:pt x="118" y="92"/>
                  <a:pt x="118" y="59"/>
                </a:cubicBezTo>
                <a:cubicBezTo>
                  <a:pt x="118" y="27"/>
                  <a:pt x="92" y="0"/>
                  <a:pt x="59" y="0"/>
                </a:cubicBezTo>
                <a:close/>
                <a:moveTo>
                  <a:pt x="111" y="57"/>
                </a:moveTo>
                <a:cubicBezTo>
                  <a:pt x="88" y="57"/>
                  <a:pt x="88" y="57"/>
                  <a:pt x="88" y="57"/>
                </a:cubicBezTo>
                <a:cubicBezTo>
                  <a:pt x="87" y="49"/>
                  <a:pt x="86" y="41"/>
                  <a:pt x="83" y="33"/>
                </a:cubicBezTo>
                <a:cubicBezTo>
                  <a:pt x="88" y="31"/>
                  <a:pt x="93" y="28"/>
                  <a:pt x="98" y="25"/>
                </a:cubicBezTo>
                <a:cubicBezTo>
                  <a:pt x="105" y="34"/>
                  <a:pt x="110" y="45"/>
                  <a:pt x="111" y="57"/>
                </a:cubicBezTo>
                <a:close/>
                <a:moveTo>
                  <a:pt x="57" y="111"/>
                </a:moveTo>
                <a:cubicBezTo>
                  <a:pt x="50" y="106"/>
                  <a:pt x="45" y="99"/>
                  <a:pt x="41" y="91"/>
                </a:cubicBezTo>
                <a:cubicBezTo>
                  <a:pt x="46" y="89"/>
                  <a:pt x="52" y="88"/>
                  <a:pt x="57" y="88"/>
                </a:cubicBezTo>
                <a:cubicBezTo>
                  <a:pt x="57" y="111"/>
                  <a:pt x="57" y="111"/>
                  <a:pt x="57" y="111"/>
                </a:cubicBezTo>
                <a:cubicBezTo>
                  <a:pt x="57" y="111"/>
                  <a:pt x="57" y="111"/>
                  <a:pt x="57" y="111"/>
                </a:cubicBezTo>
                <a:close/>
                <a:moveTo>
                  <a:pt x="61" y="8"/>
                </a:moveTo>
                <a:cubicBezTo>
                  <a:pt x="68" y="14"/>
                  <a:pt x="74" y="22"/>
                  <a:pt x="78" y="31"/>
                </a:cubicBezTo>
                <a:cubicBezTo>
                  <a:pt x="73" y="33"/>
                  <a:pt x="67" y="34"/>
                  <a:pt x="61" y="34"/>
                </a:cubicBezTo>
                <a:cubicBezTo>
                  <a:pt x="61" y="8"/>
                  <a:pt x="61" y="8"/>
                  <a:pt x="61" y="8"/>
                </a:cubicBezTo>
                <a:cubicBezTo>
                  <a:pt x="61" y="8"/>
                  <a:pt x="61" y="8"/>
                  <a:pt x="61" y="8"/>
                </a:cubicBezTo>
                <a:close/>
                <a:moveTo>
                  <a:pt x="67" y="8"/>
                </a:moveTo>
                <a:cubicBezTo>
                  <a:pt x="78" y="10"/>
                  <a:pt x="88" y="15"/>
                  <a:pt x="95" y="22"/>
                </a:cubicBezTo>
                <a:cubicBezTo>
                  <a:pt x="91" y="25"/>
                  <a:pt x="87" y="28"/>
                  <a:pt x="82" y="30"/>
                </a:cubicBezTo>
                <a:cubicBezTo>
                  <a:pt x="78" y="22"/>
                  <a:pt x="73" y="14"/>
                  <a:pt x="67" y="8"/>
                </a:cubicBezTo>
                <a:close/>
                <a:moveTo>
                  <a:pt x="57" y="8"/>
                </a:moveTo>
                <a:cubicBezTo>
                  <a:pt x="57" y="34"/>
                  <a:pt x="57" y="34"/>
                  <a:pt x="57" y="34"/>
                </a:cubicBezTo>
                <a:cubicBezTo>
                  <a:pt x="51" y="34"/>
                  <a:pt x="45" y="33"/>
                  <a:pt x="40" y="31"/>
                </a:cubicBezTo>
                <a:cubicBezTo>
                  <a:pt x="44" y="22"/>
                  <a:pt x="50" y="14"/>
                  <a:pt x="57" y="8"/>
                </a:cubicBezTo>
                <a:cubicBezTo>
                  <a:pt x="57" y="8"/>
                  <a:pt x="57" y="8"/>
                  <a:pt x="57" y="8"/>
                </a:cubicBezTo>
                <a:close/>
                <a:moveTo>
                  <a:pt x="36" y="30"/>
                </a:moveTo>
                <a:cubicBezTo>
                  <a:pt x="31" y="28"/>
                  <a:pt x="27" y="25"/>
                  <a:pt x="23" y="22"/>
                </a:cubicBezTo>
                <a:cubicBezTo>
                  <a:pt x="30" y="15"/>
                  <a:pt x="40" y="10"/>
                  <a:pt x="50" y="8"/>
                </a:cubicBezTo>
                <a:cubicBezTo>
                  <a:pt x="45" y="14"/>
                  <a:pt x="40" y="22"/>
                  <a:pt x="36" y="30"/>
                </a:cubicBezTo>
                <a:close/>
                <a:moveTo>
                  <a:pt x="38" y="35"/>
                </a:moveTo>
                <a:cubicBezTo>
                  <a:pt x="44" y="37"/>
                  <a:pt x="50" y="38"/>
                  <a:pt x="57" y="38"/>
                </a:cubicBezTo>
                <a:cubicBezTo>
                  <a:pt x="57" y="57"/>
                  <a:pt x="57" y="57"/>
                  <a:pt x="57" y="57"/>
                </a:cubicBezTo>
                <a:cubicBezTo>
                  <a:pt x="34" y="57"/>
                  <a:pt x="34" y="57"/>
                  <a:pt x="34" y="57"/>
                </a:cubicBezTo>
                <a:cubicBezTo>
                  <a:pt x="34" y="49"/>
                  <a:pt x="36" y="42"/>
                  <a:pt x="38" y="35"/>
                </a:cubicBezTo>
                <a:close/>
                <a:moveTo>
                  <a:pt x="57" y="61"/>
                </a:moveTo>
                <a:cubicBezTo>
                  <a:pt x="57" y="84"/>
                  <a:pt x="57" y="84"/>
                  <a:pt x="57" y="84"/>
                </a:cubicBezTo>
                <a:cubicBezTo>
                  <a:pt x="51" y="85"/>
                  <a:pt x="45" y="86"/>
                  <a:pt x="40" y="87"/>
                </a:cubicBezTo>
                <a:cubicBezTo>
                  <a:pt x="36" y="79"/>
                  <a:pt x="34" y="71"/>
                  <a:pt x="34" y="61"/>
                </a:cubicBezTo>
                <a:lnTo>
                  <a:pt x="57" y="61"/>
                </a:lnTo>
                <a:close/>
                <a:moveTo>
                  <a:pt x="50" y="110"/>
                </a:moveTo>
                <a:cubicBezTo>
                  <a:pt x="41" y="109"/>
                  <a:pt x="32" y="105"/>
                  <a:pt x="25" y="99"/>
                </a:cubicBezTo>
                <a:cubicBezTo>
                  <a:pt x="29" y="96"/>
                  <a:pt x="33" y="94"/>
                  <a:pt x="38" y="92"/>
                </a:cubicBezTo>
                <a:cubicBezTo>
                  <a:pt x="41" y="99"/>
                  <a:pt x="45" y="105"/>
                  <a:pt x="50" y="110"/>
                </a:cubicBezTo>
                <a:close/>
                <a:moveTo>
                  <a:pt x="61" y="111"/>
                </a:moveTo>
                <a:cubicBezTo>
                  <a:pt x="61" y="88"/>
                  <a:pt x="61" y="88"/>
                  <a:pt x="61" y="88"/>
                </a:cubicBezTo>
                <a:cubicBezTo>
                  <a:pt x="66" y="88"/>
                  <a:pt x="72" y="89"/>
                  <a:pt x="77" y="91"/>
                </a:cubicBezTo>
                <a:cubicBezTo>
                  <a:pt x="73" y="99"/>
                  <a:pt x="67" y="106"/>
                  <a:pt x="61" y="111"/>
                </a:cubicBezTo>
                <a:cubicBezTo>
                  <a:pt x="61" y="111"/>
                  <a:pt x="61" y="111"/>
                  <a:pt x="61" y="111"/>
                </a:cubicBezTo>
                <a:close/>
                <a:moveTo>
                  <a:pt x="80" y="92"/>
                </a:moveTo>
                <a:cubicBezTo>
                  <a:pt x="85" y="94"/>
                  <a:pt x="89" y="96"/>
                  <a:pt x="93" y="99"/>
                </a:cubicBezTo>
                <a:cubicBezTo>
                  <a:pt x="86" y="105"/>
                  <a:pt x="77" y="109"/>
                  <a:pt x="67" y="110"/>
                </a:cubicBezTo>
                <a:cubicBezTo>
                  <a:pt x="73" y="105"/>
                  <a:pt x="77" y="99"/>
                  <a:pt x="80" y="92"/>
                </a:cubicBezTo>
                <a:close/>
                <a:moveTo>
                  <a:pt x="78" y="87"/>
                </a:moveTo>
                <a:cubicBezTo>
                  <a:pt x="73" y="86"/>
                  <a:pt x="67" y="85"/>
                  <a:pt x="61" y="84"/>
                </a:cubicBezTo>
                <a:cubicBezTo>
                  <a:pt x="61" y="61"/>
                  <a:pt x="61" y="61"/>
                  <a:pt x="61" y="61"/>
                </a:cubicBezTo>
                <a:cubicBezTo>
                  <a:pt x="84" y="61"/>
                  <a:pt x="84" y="61"/>
                  <a:pt x="84" y="61"/>
                </a:cubicBezTo>
                <a:cubicBezTo>
                  <a:pt x="84" y="71"/>
                  <a:pt x="82" y="79"/>
                  <a:pt x="78" y="87"/>
                </a:cubicBezTo>
                <a:close/>
                <a:moveTo>
                  <a:pt x="61" y="57"/>
                </a:moveTo>
                <a:cubicBezTo>
                  <a:pt x="61" y="38"/>
                  <a:pt x="61" y="38"/>
                  <a:pt x="61" y="38"/>
                </a:cubicBezTo>
                <a:cubicBezTo>
                  <a:pt x="67" y="38"/>
                  <a:pt x="74" y="37"/>
                  <a:pt x="80" y="35"/>
                </a:cubicBezTo>
                <a:cubicBezTo>
                  <a:pt x="82" y="42"/>
                  <a:pt x="84" y="49"/>
                  <a:pt x="84" y="57"/>
                </a:cubicBezTo>
                <a:lnTo>
                  <a:pt x="61" y="57"/>
                </a:lnTo>
                <a:close/>
                <a:moveTo>
                  <a:pt x="20" y="25"/>
                </a:moveTo>
                <a:cubicBezTo>
                  <a:pt x="25" y="28"/>
                  <a:pt x="30" y="31"/>
                  <a:pt x="35" y="33"/>
                </a:cubicBezTo>
                <a:cubicBezTo>
                  <a:pt x="32" y="41"/>
                  <a:pt x="30" y="49"/>
                  <a:pt x="30" y="57"/>
                </a:cubicBezTo>
                <a:cubicBezTo>
                  <a:pt x="7" y="57"/>
                  <a:pt x="7" y="57"/>
                  <a:pt x="7" y="57"/>
                </a:cubicBezTo>
                <a:cubicBezTo>
                  <a:pt x="8" y="45"/>
                  <a:pt x="13" y="34"/>
                  <a:pt x="20" y="25"/>
                </a:cubicBezTo>
                <a:close/>
                <a:moveTo>
                  <a:pt x="7" y="61"/>
                </a:moveTo>
                <a:cubicBezTo>
                  <a:pt x="30" y="61"/>
                  <a:pt x="30" y="61"/>
                  <a:pt x="30" y="61"/>
                </a:cubicBezTo>
                <a:cubicBezTo>
                  <a:pt x="31" y="71"/>
                  <a:pt x="33" y="80"/>
                  <a:pt x="36" y="89"/>
                </a:cubicBezTo>
                <a:cubicBezTo>
                  <a:pt x="31" y="91"/>
                  <a:pt x="27" y="93"/>
                  <a:pt x="22" y="96"/>
                </a:cubicBezTo>
                <a:cubicBezTo>
                  <a:pt x="13" y="87"/>
                  <a:pt x="8" y="75"/>
                  <a:pt x="7" y="61"/>
                </a:cubicBezTo>
                <a:close/>
                <a:moveTo>
                  <a:pt x="95" y="96"/>
                </a:moveTo>
                <a:cubicBezTo>
                  <a:pt x="91" y="93"/>
                  <a:pt x="87" y="91"/>
                  <a:pt x="82" y="89"/>
                </a:cubicBezTo>
                <a:cubicBezTo>
                  <a:pt x="85" y="80"/>
                  <a:pt x="87" y="71"/>
                  <a:pt x="88" y="61"/>
                </a:cubicBezTo>
                <a:cubicBezTo>
                  <a:pt x="111" y="61"/>
                  <a:pt x="111" y="61"/>
                  <a:pt x="111" y="61"/>
                </a:cubicBezTo>
                <a:cubicBezTo>
                  <a:pt x="110" y="75"/>
                  <a:pt x="104" y="87"/>
                  <a:pt x="95" y="96"/>
                </a:cubicBezTo>
                <a:close/>
                <a:moveTo>
                  <a:pt x="95" y="96"/>
                </a:moveTo>
                <a:cubicBezTo>
                  <a:pt x="95" y="96"/>
                  <a:pt x="95" y="96"/>
                  <a:pt x="95" y="96"/>
                </a:cubicBezTo>
              </a:path>
            </a:pathLst>
          </a:custGeom>
          <a:solidFill>
            <a:srgbClr val="E2001A"/>
          </a:solidFill>
          <a:ln w="9525">
            <a:noFill/>
            <a:round/>
            <a:headEnd/>
            <a:tailEnd/>
          </a:ln>
        </p:spPr>
        <p:txBody>
          <a:bodyPr vert="horz" wrap="square" lIns="91805" tIns="45903" rIns="91805" bIns="45903" numCol="1" anchor="t" anchorCtr="0" compatLnSpc="1">
            <a:prstTxWarp prst="textNoShape">
              <a:avLst/>
            </a:prstTxWarp>
          </a:bodyPr>
          <a:lstStyle/>
          <a:p>
            <a:endParaRPr lang="en-US" sz="1606" dirty="0"/>
          </a:p>
        </p:txBody>
      </p:sp>
      <p:sp>
        <p:nvSpPr>
          <p:cNvPr id="28" name="Inhaltsplatzhalter 2">
            <a:extLst>
              <a:ext uri="{FF2B5EF4-FFF2-40B4-BE49-F238E27FC236}">
                <a16:creationId xmlns:a16="http://schemas.microsoft.com/office/drawing/2014/main" id="{51E40F77-EF94-4824-AB8D-6AD6EB6E9DC2}"/>
              </a:ext>
            </a:extLst>
          </p:cNvPr>
          <p:cNvSpPr txBox="1">
            <a:spLocks/>
          </p:cNvSpPr>
          <p:nvPr/>
        </p:nvSpPr>
        <p:spPr>
          <a:xfrm>
            <a:off x="1142849" y="4989750"/>
            <a:ext cx="5296051" cy="496650"/>
          </a:xfrm>
          <a:prstGeom prst="rect">
            <a:avLst/>
          </a:prstGeom>
        </p:spPr>
        <p:txBody>
          <a:bodyPr vert="horz" lIns="91440" tIns="45720" rIns="91440" bIns="45720" rtlCol="0">
            <a:noAutofit/>
          </a:bodyPr>
          <a:lstStyle>
            <a:lvl1pPr marL="342000" indent="-342000" algn="l" defTabSz="914400" rtl="0" eaLnBrk="1" latinLnBrk="0" hangingPunct="1">
              <a:spcBef>
                <a:spcPts val="700"/>
              </a:spcBef>
              <a:spcAft>
                <a:spcPts val="0"/>
              </a:spcAft>
              <a:buClr>
                <a:srgbClr val="E2001A"/>
              </a:buClr>
              <a:buSzPct val="80000"/>
              <a:buFont typeface="Arial Black" panose="020B0A04020102020204" pitchFamily="34" charset="0"/>
              <a:buChar char="▬"/>
              <a:defRPr sz="2000" kern="1200" baseline="0">
                <a:solidFill>
                  <a:schemeClr val="tx1"/>
                </a:solidFill>
                <a:latin typeface="Arial" panose="020B0604020202020204" pitchFamily="34" charset="0"/>
                <a:ea typeface="+mn-ea"/>
                <a:cs typeface="Arial" panose="020B0604020202020204" pitchFamily="34" charset="0"/>
              </a:defRPr>
            </a:lvl1pPr>
            <a:lvl2pPr marL="5724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2pPr>
            <a:lvl3pPr marL="9540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3pPr>
            <a:lvl4pPr marL="13500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4pPr>
            <a:lvl5pPr marL="17280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Black" panose="020B0A04020102020204" pitchFamily="34" charset="0"/>
              <a:buNone/>
            </a:pPr>
            <a:r>
              <a:rPr lang="de-DE" dirty="0"/>
              <a:t>www.arbeitsagentur.de</a:t>
            </a:r>
          </a:p>
        </p:txBody>
      </p:sp>
      <p:sp>
        <p:nvSpPr>
          <p:cNvPr id="29" name="Freeform 117">
            <a:extLst>
              <a:ext uri="{FF2B5EF4-FFF2-40B4-BE49-F238E27FC236}">
                <a16:creationId xmlns:a16="http://schemas.microsoft.com/office/drawing/2014/main" id="{5CABBCDA-EFF6-47E6-ADCA-841D1CC3E4CD}"/>
              </a:ext>
            </a:extLst>
          </p:cNvPr>
          <p:cNvSpPr>
            <a:spLocks/>
          </p:cNvSpPr>
          <p:nvPr/>
        </p:nvSpPr>
        <p:spPr bwMode="auto">
          <a:xfrm>
            <a:off x="590595" y="4118076"/>
            <a:ext cx="271443" cy="271443"/>
          </a:xfrm>
          <a:custGeom>
            <a:avLst/>
            <a:gdLst/>
            <a:ahLst/>
            <a:cxnLst>
              <a:cxn ang="0">
                <a:pos x="56" y="51"/>
              </a:cxn>
              <a:cxn ang="0">
                <a:pos x="51" y="55"/>
              </a:cxn>
              <a:cxn ang="0">
                <a:pos x="43" y="57"/>
              </a:cxn>
              <a:cxn ang="0">
                <a:pos x="33" y="54"/>
              </a:cxn>
              <a:cxn ang="0">
                <a:pos x="26" y="51"/>
              </a:cxn>
              <a:cxn ang="0">
                <a:pos x="7" y="32"/>
              </a:cxn>
              <a:cxn ang="0">
                <a:pos x="3" y="25"/>
              </a:cxn>
              <a:cxn ang="0">
                <a:pos x="0" y="14"/>
              </a:cxn>
              <a:cxn ang="0">
                <a:pos x="3" y="7"/>
              </a:cxn>
              <a:cxn ang="0">
                <a:pos x="7" y="2"/>
              </a:cxn>
              <a:cxn ang="0">
                <a:pos x="12" y="0"/>
              </a:cxn>
              <a:cxn ang="0">
                <a:pos x="13" y="1"/>
              </a:cxn>
              <a:cxn ang="0">
                <a:pos x="15" y="4"/>
              </a:cxn>
              <a:cxn ang="0">
                <a:pos x="19" y="10"/>
              </a:cxn>
              <a:cxn ang="0">
                <a:pos x="21" y="14"/>
              </a:cxn>
              <a:cxn ang="0">
                <a:pos x="14" y="22"/>
              </a:cxn>
              <a:cxn ang="0">
                <a:pos x="15" y="26"/>
              </a:cxn>
              <a:cxn ang="0">
                <a:pos x="32" y="42"/>
              </a:cxn>
              <a:cxn ang="0">
                <a:pos x="35" y="44"/>
              </a:cxn>
              <a:cxn ang="0">
                <a:pos x="43" y="36"/>
              </a:cxn>
              <a:cxn ang="0">
                <a:pos x="47" y="38"/>
              </a:cxn>
              <a:cxn ang="0">
                <a:pos x="54" y="42"/>
              </a:cxn>
              <a:cxn ang="0">
                <a:pos x="57" y="44"/>
              </a:cxn>
              <a:cxn ang="0">
                <a:pos x="57" y="45"/>
              </a:cxn>
              <a:cxn ang="0">
                <a:pos x="56" y="51"/>
              </a:cxn>
            </a:cxnLst>
            <a:rect l="0" t="0" r="r" b="b"/>
            <a:pathLst>
              <a:path w="57" h="57">
                <a:moveTo>
                  <a:pt x="56" y="51"/>
                </a:moveTo>
                <a:cubicBezTo>
                  <a:pt x="55" y="53"/>
                  <a:pt x="53" y="54"/>
                  <a:pt x="51" y="55"/>
                </a:cubicBezTo>
                <a:cubicBezTo>
                  <a:pt x="49" y="56"/>
                  <a:pt x="46" y="57"/>
                  <a:pt x="43" y="57"/>
                </a:cubicBezTo>
                <a:cubicBezTo>
                  <a:pt x="40" y="57"/>
                  <a:pt x="36" y="55"/>
                  <a:pt x="33" y="54"/>
                </a:cubicBezTo>
                <a:cubicBezTo>
                  <a:pt x="30" y="53"/>
                  <a:pt x="28" y="52"/>
                  <a:pt x="26" y="51"/>
                </a:cubicBezTo>
                <a:cubicBezTo>
                  <a:pt x="19" y="47"/>
                  <a:pt x="11" y="38"/>
                  <a:pt x="7" y="32"/>
                </a:cubicBezTo>
                <a:cubicBezTo>
                  <a:pt x="5" y="29"/>
                  <a:pt x="4" y="27"/>
                  <a:pt x="3" y="25"/>
                </a:cubicBezTo>
                <a:cubicBezTo>
                  <a:pt x="2" y="21"/>
                  <a:pt x="0" y="18"/>
                  <a:pt x="0" y="14"/>
                </a:cubicBezTo>
                <a:cubicBezTo>
                  <a:pt x="0" y="11"/>
                  <a:pt x="1" y="9"/>
                  <a:pt x="3" y="7"/>
                </a:cubicBezTo>
                <a:cubicBezTo>
                  <a:pt x="4" y="5"/>
                  <a:pt x="5" y="3"/>
                  <a:pt x="7" y="2"/>
                </a:cubicBezTo>
                <a:cubicBezTo>
                  <a:pt x="8" y="1"/>
                  <a:pt x="11" y="0"/>
                  <a:pt x="12" y="0"/>
                </a:cubicBezTo>
                <a:cubicBezTo>
                  <a:pt x="13" y="0"/>
                  <a:pt x="13" y="0"/>
                  <a:pt x="13" y="1"/>
                </a:cubicBezTo>
                <a:cubicBezTo>
                  <a:pt x="14" y="1"/>
                  <a:pt x="15" y="3"/>
                  <a:pt x="15" y="4"/>
                </a:cubicBezTo>
                <a:cubicBezTo>
                  <a:pt x="17" y="6"/>
                  <a:pt x="18" y="8"/>
                  <a:pt x="19" y="10"/>
                </a:cubicBezTo>
                <a:cubicBezTo>
                  <a:pt x="20" y="12"/>
                  <a:pt x="21" y="13"/>
                  <a:pt x="21" y="14"/>
                </a:cubicBezTo>
                <a:cubicBezTo>
                  <a:pt x="21" y="17"/>
                  <a:pt x="14" y="20"/>
                  <a:pt x="14" y="22"/>
                </a:cubicBezTo>
                <a:cubicBezTo>
                  <a:pt x="14" y="23"/>
                  <a:pt x="15" y="25"/>
                  <a:pt x="15" y="26"/>
                </a:cubicBezTo>
                <a:cubicBezTo>
                  <a:pt x="19" y="33"/>
                  <a:pt x="24" y="38"/>
                  <a:pt x="32" y="42"/>
                </a:cubicBezTo>
                <a:cubicBezTo>
                  <a:pt x="33" y="43"/>
                  <a:pt x="34" y="44"/>
                  <a:pt x="35" y="44"/>
                </a:cubicBezTo>
                <a:cubicBezTo>
                  <a:pt x="37" y="44"/>
                  <a:pt x="41" y="36"/>
                  <a:pt x="43" y="36"/>
                </a:cubicBezTo>
                <a:cubicBezTo>
                  <a:pt x="45" y="36"/>
                  <a:pt x="46" y="38"/>
                  <a:pt x="47" y="38"/>
                </a:cubicBezTo>
                <a:cubicBezTo>
                  <a:pt x="49" y="40"/>
                  <a:pt x="52" y="41"/>
                  <a:pt x="54" y="42"/>
                </a:cubicBezTo>
                <a:cubicBezTo>
                  <a:pt x="55" y="43"/>
                  <a:pt x="57" y="43"/>
                  <a:pt x="57" y="44"/>
                </a:cubicBezTo>
                <a:cubicBezTo>
                  <a:pt x="57" y="45"/>
                  <a:pt x="57" y="45"/>
                  <a:pt x="57" y="45"/>
                </a:cubicBezTo>
                <a:cubicBezTo>
                  <a:pt x="57" y="47"/>
                  <a:pt x="56" y="49"/>
                  <a:pt x="56" y="51"/>
                </a:cubicBezTo>
                <a:close/>
              </a:path>
            </a:pathLst>
          </a:custGeom>
          <a:solidFill>
            <a:srgbClr val="E2001A"/>
          </a:solidFill>
          <a:ln w="9525">
            <a:noFill/>
            <a:round/>
            <a:headEnd/>
            <a:tailEnd/>
          </a:ln>
        </p:spPr>
        <p:txBody>
          <a:bodyPr vert="horz" wrap="square" lIns="91805" tIns="45903" rIns="91805" bIns="45903" numCol="1" anchor="t" anchorCtr="0" compatLnSpc="1">
            <a:prstTxWarp prst="textNoShape">
              <a:avLst/>
            </a:prstTxWarp>
          </a:bodyPr>
          <a:lstStyle/>
          <a:p>
            <a:endParaRPr lang="en-US" sz="2008" dirty="0"/>
          </a:p>
        </p:txBody>
      </p:sp>
      <p:sp>
        <p:nvSpPr>
          <p:cNvPr id="30" name="Inhaltsplatzhalter 2">
            <a:extLst>
              <a:ext uri="{FF2B5EF4-FFF2-40B4-BE49-F238E27FC236}">
                <a16:creationId xmlns:a16="http://schemas.microsoft.com/office/drawing/2014/main" id="{8C47DA78-C37A-413C-B75E-2AF6FA1E2B50}"/>
              </a:ext>
            </a:extLst>
          </p:cNvPr>
          <p:cNvSpPr txBox="1">
            <a:spLocks/>
          </p:cNvSpPr>
          <p:nvPr/>
        </p:nvSpPr>
        <p:spPr>
          <a:xfrm>
            <a:off x="1180949" y="4103925"/>
            <a:ext cx="2209951" cy="439500"/>
          </a:xfrm>
          <a:prstGeom prst="rect">
            <a:avLst/>
          </a:prstGeom>
        </p:spPr>
        <p:txBody>
          <a:bodyPr vert="horz" lIns="91440" tIns="45720" rIns="91440" bIns="45720" rtlCol="0">
            <a:noAutofit/>
          </a:bodyPr>
          <a:lstStyle>
            <a:lvl1pPr marL="342000" indent="-342000" algn="l" defTabSz="914400" rtl="0" eaLnBrk="1" latinLnBrk="0" hangingPunct="1">
              <a:spcBef>
                <a:spcPts val="700"/>
              </a:spcBef>
              <a:spcAft>
                <a:spcPts val="0"/>
              </a:spcAft>
              <a:buClr>
                <a:srgbClr val="E2001A"/>
              </a:buClr>
              <a:buSzPct val="80000"/>
              <a:buFont typeface="Arial Black" panose="020B0A04020102020204" pitchFamily="34" charset="0"/>
              <a:buChar char="▬"/>
              <a:defRPr sz="2000" kern="1200" baseline="0">
                <a:solidFill>
                  <a:schemeClr val="tx1"/>
                </a:solidFill>
                <a:latin typeface="Arial" panose="020B0604020202020204" pitchFamily="34" charset="0"/>
                <a:ea typeface="+mn-ea"/>
                <a:cs typeface="Arial" panose="020B0604020202020204" pitchFamily="34" charset="0"/>
              </a:defRPr>
            </a:lvl1pPr>
            <a:lvl2pPr marL="5724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2pPr>
            <a:lvl3pPr marL="9540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3pPr>
            <a:lvl4pPr marL="13500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4pPr>
            <a:lvl5pPr marL="17280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Black" panose="020B0A04020102020204" pitchFamily="34" charset="0"/>
              <a:buNone/>
            </a:pPr>
            <a:r>
              <a:rPr lang="de-DE" dirty="0"/>
              <a:t>0800 45555 00 </a:t>
            </a:r>
          </a:p>
        </p:txBody>
      </p:sp>
      <p:pic>
        <p:nvPicPr>
          <p:cNvPr id="31" name="Grafik 30">
            <a:extLst>
              <a:ext uri="{FF2B5EF4-FFF2-40B4-BE49-F238E27FC236}">
                <a16:creationId xmlns:a16="http://schemas.microsoft.com/office/drawing/2014/main" id="{7AD2E202-6690-4E0E-87FA-F5D8B6C7010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2976" y="2885959"/>
            <a:ext cx="653349" cy="513017"/>
          </a:xfrm>
          <a:prstGeom prst="rect">
            <a:avLst/>
          </a:prstGeom>
        </p:spPr>
      </p:pic>
      <p:sp>
        <p:nvSpPr>
          <p:cNvPr id="3" name="Rechteck 2">
            <a:extLst>
              <a:ext uri="{FF2B5EF4-FFF2-40B4-BE49-F238E27FC236}">
                <a16:creationId xmlns:a16="http://schemas.microsoft.com/office/drawing/2014/main" id="{9DC6F0A2-C284-430F-969A-0D39030C7794}"/>
              </a:ext>
            </a:extLst>
          </p:cNvPr>
          <p:cNvSpPr/>
          <p:nvPr/>
        </p:nvSpPr>
        <p:spPr>
          <a:xfrm>
            <a:off x="8270240" y="1280160"/>
            <a:ext cx="2915920" cy="2072640"/>
          </a:xfrm>
          <a:prstGeom prst="rect">
            <a:avLst/>
          </a:prstGeom>
          <a:noFill/>
          <a:ln w="952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Inhaltsplatzhalter 2">
            <a:extLst>
              <a:ext uri="{FF2B5EF4-FFF2-40B4-BE49-F238E27FC236}">
                <a16:creationId xmlns:a16="http://schemas.microsoft.com/office/drawing/2014/main" id="{9F75F283-AB2B-4D45-BAA8-CAB132312437}"/>
              </a:ext>
            </a:extLst>
          </p:cNvPr>
          <p:cNvSpPr txBox="1">
            <a:spLocks/>
          </p:cNvSpPr>
          <p:nvPr/>
        </p:nvSpPr>
        <p:spPr>
          <a:xfrm>
            <a:off x="8557745" y="1605835"/>
            <a:ext cx="2476016" cy="558245"/>
          </a:xfrm>
          <a:prstGeom prst="rect">
            <a:avLst/>
          </a:prstGeom>
        </p:spPr>
        <p:txBody>
          <a:bodyPr vert="horz" lIns="91440" tIns="45720" rIns="91440" bIns="45720" rtlCol="0">
            <a:noAutofit/>
          </a:bodyPr>
          <a:lstStyle>
            <a:lvl1pPr marL="342000" indent="-342000" algn="l" defTabSz="914400" rtl="0" eaLnBrk="1" latinLnBrk="0" hangingPunct="1">
              <a:spcBef>
                <a:spcPts val="700"/>
              </a:spcBef>
              <a:spcAft>
                <a:spcPts val="0"/>
              </a:spcAft>
              <a:buClr>
                <a:srgbClr val="E2001A"/>
              </a:buClr>
              <a:buSzPct val="80000"/>
              <a:buFont typeface="Arial Black" panose="020B0A04020102020204" pitchFamily="34" charset="0"/>
              <a:buChar char="▬"/>
              <a:defRPr sz="2000" kern="1200" baseline="0">
                <a:solidFill>
                  <a:schemeClr val="tx1"/>
                </a:solidFill>
                <a:latin typeface="Arial" panose="020B0604020202020204" pitchFamily="34" charset="0"/>
                <a:ea typeface="+mn-ea"/>
                <a:cs typeface="Arial" panose="020B0604020202020204" pitchFamily="34" charset="0"/>
              </a:defRPr>
            </a:lvl1pPr>
            <a:lvl2pPr marL="5724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2pPr>
            <a:lvl3pPr marL="9540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3pPr>
            <a:lvl4pPr marL="13500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4pPr>
            <a:lvl5pPr marL="17280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Black" panose="020B0A04020102020204" pitchFamily="34" charset="0"/>
              <a:buNone/>
            </a:pPr>
            <a:r>
              <a:rPr lang="de-DE" dirty="0"/>
              <a:t>Bild der AA einfügen</a:t>
            </a:r>
          </a:p>
        </p:txBody>
      </p:sp>
      <p:sp>
        <p:nvSpPr>
          <p:cNvPr id="14" name="Rechteck 13">
            <a:extLst>
              <a:ext uri="{FF2B5EF4-FFF2-40B4-BE49-F238E27FC236}">
                <a16:creationId xmlns:a16="http://schemas.microsoft.com/office/drawing/2014/main" id="{C4469E8C-3ECA-42B6-9A87-EB0F0EDA192B}"/>
              </a:ext>
            </a:extLst>
          </p:cNvPr>
          <p:cNvSpPr/>
          <p:nvPr/>
        </p:nvSpPr>
        <p:spPr>
          <a:xfrm>
            <a:off x="8290560" y="3566160"/>
            <a:ext cx="2915920" cy="2072640"/>
          </a:xfrm>
          <a:prstGeom prst="rect">
            <a:avLst/>
          </a:prstGeom>
          <a:noFill/>
          <a:ln w="952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Inhaltsplatzhalter 2">
            <a:extLst>
              <a:ext uri="{FF2B5EF4-FFF2-40B4-BE49-F238E27FC236}">
                <a16:creationId xmlns:a16="http://schemas.microsoft.com/office/drawing/2014/main" id="{A4559743-078D-4A09-BD9C-FC69FD9764DE}"/>
              </a:ext>
            </a:extLst>
          </p:cNvPr>
          <p:cNvSpPr txBox="1">
            <a:spLocks/>
          </p:cNvSpPr>
          <p:nvPr/>
        </p:nvSpPr>
        <p:spPr>
          <a:xfrm>
            <a:off x="8537425" y="3759755"/>
            <a:ext cx="2476016" cy="558245"/>
          </a:xfrm>
          <a:prstGeom prst="rect">
            <a:avLst/>
          </a:prstGeom>
        </p:spPr>
        <p:txBody>
          <a:bodyPr vert="horz" lIns="91440" tIns="45720" rIns="91440" bIns="45720" rtlCol="0">
            <a:noAutofit/>
          </a:bodyPr>
          <a:lstStyle>
            <a:lvl1pPr marL="342000" indent="-342000" algn="l" defTabSz="914400" rtl="0" eaLnBrk="1" latinLnBrk="0" hangingPunct="1">
              <a:spcBef>
                <a:spcPts val="700"/>
              </a:spcBef>
              <a:spcAft>
                <a:spcPts val="0"/>
              </a:spcAft>
              <a:buClr>
                <a:srgbClr val="E2001A"/>
              </a:buClr>
              <a:buSzPct val="80000"/>
              <a:buFont typeface="Arial Black" panose="020B0A04020102020204" pitchFamily="34" charset="0"/>
              <a:buChar char="▬"/>
              <a:defRPr sz="2000" kern="1200" baseline="0">
                <a:solidFill>
                  <a:schemeClr val="tx1"/>
                </a:solidFill>
                <a:latin typeface="Arial" panose="020B0604020202020204" pitchFamily="34" charset="0"/>
                <a:ea typeface="+mn-ea"/>
                <a:cs typeface="Arial" panose="020B0604020202020204" pitchFamily="34" charset="0"/>
              </a:defRPr>
            </a:lvl1pPr>
            <a:lvl2pPr marL="5724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2pPr>
            <a:lvl3pPr marL="9540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3pPr>
            <a:lvl4pPr marL="13500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4pPr>
            <a:lvl5pPr marL="1728000" indent="-216000" algn="l" defTabSz="914400" rtl="0" eaLnBrk="1" latinLnBrk="0" hangingPunct="1">
              <a:spcBef>
                <a:spcPts val="600"/>
              </a:spcBef>
              <a:spcAft>
                <a:spcPts val="50"/>
              </a:spcAft>
              <a:buFont typeface="Arial" panose="020B0604020202020204" pitchFamily="34" charset="0"/>
              <a:buChar char="•"/>
              <a:defRPr sz="1700" kern="120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Black" panose="020B0A04020102020204" pitchFamily="34" charset="0"/>
              <a:buNone/>
            </a:pPr>
            <a:r>
              <a:rPr lang="de-DE" dirty="0"/>
              <a:t>Anfahrtskarte einfügen</a:t>
            </a:r>
          </a:p>
        </p:txBody>
      </p:sp>
    </p:spTree>
    <p:extLst>
      <p:ext uri="{BB962C8B-B14F-4D97-AF65-F5344CB8AC3E}">
        <p14:creationId xmlns:p14="http://schemas.microsoft.com/office/powerpoint/2010/main" val="3349384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738792-D45C-418A-B18B-6BF347A81455}"/>
              </a:ext>
            </a:extLst>
          </p:cNvPr>
          <p:cNvSpPr>
            <a:spLocks noGrp="1"/>
          </p:cNvSpPr>
          <p:nvPr>
            <p:ph type="title"/>
          </p:nvPr>
        </p:nvSpPr>
        <p:spPr>
          <a:xfrm>
            <a:off x="428475" y="201716"/>
            <a:ext cx="6781950" cy="860624"/>
          </a:xfrm>
        </p:spPr>
        <p:txBody>
          <a:bodyPr/>
          <a:lstStyle/>
          <a:p>
            <a:endParaRPr lang="de-DE" dirty="0"/>
          </a:p>
        </p:txBody>
      </p:sp>
      <p:sp>
        <p:nvSpPr>
          <p:cNvPr id="5" name="Foliennummernplatzhalter 4">
            <a:extLst>
              <a:ext uri="{FF2B5EF4-FFF2-40B4-BE49-F238E27FC236}">
                <a16:creationId xmlns:a16="http://schemas.microsoft.com/office/drawing/2014/main" id="{F83579DF-887D-40C9-88BC-26483A71FA45}"/>
              </a:ext>
            </a:extLst>
          </p:cNvPr>
          <p:cNvSpPr>
            <a:spLocks noGrp="1"/>
          </p:cNvSpPr>
          <p:nvPr>
            <p:ph type="sldNum" sz="quarter" idx="11"/>
          </p:nvPr>
        </p:nvSpPr>
        <p:spPr/>
        <p:txBody>
          <a:bodyPr/>
          <a:lstStyle/>
          <a:p>
            <a:r>
              <a:rPr lang="de-DE"/>
              <a:t>Seite </a:t>
            </a:r>
            <a:fld id="{A8946A1F-0169-4AB6-AEFC-44545780F863}" type="slidenum">
              <a:rPr lang="de-DE" smtClean="0"/>
              <a:pPr/>
              <a:t>16</a:t>
            </a:fld>
            <a:endParaRPr lang="de-DE" dirty="0"/>
          </a:p>
        </p:txBody>
      </p:sp>
      <p:sp>
        <p:nvSpPr>
          <p:cNvPr id="26" name="Titel 1">
            <a:extLst>
              <a:ext uri="{FF2B5EF4-FFF2-40B4-BE49-F238E27FC236}">
                <a16:creationId xmlns:a16="http://schemas.microsoft.com/office/drawing/2014/main" id="{743054FA-1A7A-4593-BC99-37A1F559E080}"/>
              </a:ext>
            </a:extLst>
          </p:cNvPr>
          <p:cNvSpPr txBox="1">
            <a:spLocks/>
          </p:cNvSpPr>
          <p:nvPr/>
        </p:nvSpPr>
        <p:spPr>
          <a:xfrm>
            <a:off x="496711" y="1170599"/>
            <a:ext cx="11000523" cy="1848826"/>
          </a:xfrm>
          <a:prstGeom prst="rect">
            <a:avLst/>
          </a:prstGeom>
        </p:spPr>
        <p:txBody>
          <a:bodyPr vert="horz" lIns="91440" tIns="45720" rIns="91440" bIns="45720" rtlCol="0" anchor="t">
            <a:noAutofit/>
          </a:bodyPr>
          <a:lstStyle>
            <a:lvl1pPr algn="l" defTabSz="914400" rtl="0" eaLnBrk="1" latinLnBrk="0" hangingPunct="1">
              <a:spcBef>
                <a:spcPct val="0"/>
              </a:spcBef>
              <a:buNone/>
              <a:defRPr sz="2400" b="1" kern="1200" baseline="0">
                <a:solidFill>
                  <a:srgbClr val="000000"/>
                </a:solidFill>
                <a:latin typeface="Arial" panose="020B0604020202020204" pitchFamily="34" charset="0"/>
                <a:ea typeface="+mj-ea"/>
                <a:cs typeface="Arial" panose="020B0604020202020204" pitchFamily="34" charset="0"/>
              </a:defRPr>
            </a:lvl1pPr>
          </a:lstStyle>
          <a:p>
            <a:r>
              <a:rPr lang="ru-RU" sz="3200" dirty="0"/>
              <a:t>Дякуємо за увагу!</a:t>
            </a:r>
          </a:p>
          <a:p>
            <a:endParaRPr lang="ru-RU" sz="3200" dirty="0"/>
          </a:p>
          <a:p>
            <a:r>
              <a:rPr lang="ru-RU" sz="3200" dirty="0"/>
              <a:t>Ми підтримаємо вас!</a:t>
            </a:r>
            <a:endParaRPr lang="de-DE" sz="3200" dirty="0"/>
          </a:p>
        </p:txBody>
      </p:sp>
      <p:sp>
        <p:nvSpPr>
          <p:cNvPr id="27" name="Titel 1">
            <a:extLst>
              <a:ext uri="{FF2B5EF4-FFF2-40B4-BE49-F238E27FC236}">
                <a16:creationId xmlns:a16="http://schemas.microsoft.com/office/drawing/2014/main" id="{3337E996-2D97-4F7E-8040-65871C00DF84}"/>
              </a:ext>
            </a:extLst>
          </p:cNvPr>
          <p:cNvSpPr txBox="1">
            <a:spLocks/>
          </p:cNvSpPr>
          <p:nvPr/>
        </p:nvSpPr>
        <p:spPr>
          <a:xfrm>
            <a:off x="1803833" y="4033024"/>
            <a:ext cx="4749367" cy="510401"/>
          </a:xfrm>
          <a:prstGeom prst="rect">
            <a:avLst/>
          </a:prstGeom>
        </p:spPr>
        <p:txBody>
          <a:bodyPr vert="horz" lIns="0" tIns="0" rIns="0" bIns="0" rtlCol="0" anchor="t" anchorCtr="0">
            <a:noAutofit/>
          </a:bodyPr>
          <a:lstStyle>
            <a:lvl1pPr algn="l" defTabSz="914400" rtl="0" eaLnBrk="1" latinLnBrk="0" hangingPunct="1">
              <a:spcBef>
                <a:spcPct val="0"/>
              </a:spcBef>
              <a:buNone/>
              <a:defRPr sz="3000" b="1" kern="1200" baseline="0">
                <a:solidFill>
                  <a:schemeClr val="tx1"/>
                </a:solidFill>
                <a:latin typeface="Arial" panose="020B0604020202020204" pitchFamily="34" charset="0"/>
                <a:ea typeface="+mj-ea"/>
                <a:cs typeface="Arial" panose="020B0604020202020204" pitchFamily="34" charset="0"/>
              </a:defRPr>
            </a:lvl1pPr>
          </a:lstStyle>
          <a:p>
            <a:r>
              <a:rPr lang="ru-RU" sz="2800" dirty="0">
                <a:solidFill>
                  <a:srgbClr val="000000"/>
                </a:solidFill>
              </a:rPr>
              <a:t>Якщо у вас є питання, будь ласка</a:t>
            </a:r>
            <a:r>
              <a:rPr lang="de-DE" sz="2800" dirty="0">
                <a:solidFill>
                  <a:srgbClr val="000000"/>
                </a:solidFill>
              </a:rPr>
              <a:t>, </a:t>
            </a:r>
            <a:r>
              <a:rPr lang="ru-RU" sz="2800" dirty="0">
                <a:solidFill>
                  <a:srgbClr val="000000"/>
                </a:solidFill>
              </a:rPr>
              <a:t>звертайтеся до нас!</a:t>
            </a:r>
            <a:endParaRPr lang="de-DE" sz="2800" dirty="0"/>
          </a:p>
        </p:txBody>
      </p:sp>
      <p:grpSp>
        <p:nvGrpSpPr>
          <p:cNvPr id="28" name="Gruppieren 27">
            <a:extLst>
              <a:ext uri="{FF2B5EF4-FFF2-40B4-BE49-F238E27FC236}">
                <a16:creationId xmlns:a16="http://schemas.microsoft.com/office/drawing/2014/main" id="{4DF2E5E3-3A66-438A-ADFD-6ABB7A5CAE10}"/>
              </a:ext>
            </a:extLst>
          </p:cNvPr>
          <p:cNvGrpSpPr/>
          <p:nvPr/>
        </p:nvGrpSpPr>
        <p:grpSpPr>
          <a:xfrm>
            <a:off x="570408" y="4128629"/>
            <a:ext cx="734400" cy="712800"/>
            <a:chOff x="1201848" y="1509713"/>
            <a:chExt cx="937891" cy="850032"/>
          </a:xfrm>
          <a:solidFill>
            <a:schemeClr val="tx2"/>
          </a:solidFill>
          <a:effectLst>
            <a:outerShdw blurRad="50800" dist="38100" dir="2700000" algn="tl" rotWithShape="0">
              <a:prstClr val="black">
                <a:alpha val="40000"/>
              </a:prstClr>
            </a:outerShdw>
          </a:effectLst>
        </p:grpSpPr>
        <p:sp>
          <p:nvSpPr>
            <p:cNvPr id="29" name="Freeform 13">
              <a:extLst>
                <a:ext uri="{FF2B5EF4-FFF2-40B4-BE49-F238E27FC236}">
                  <a16:creationId xmlns:a16="http://schemas.microsoft.com/office/drawing/2014/main" id="{B7EBD2CB-1F23-45D1-93A7-57599708EB9C}"/>
                </a:ext>
              </a:extLst>
            </p:cNvPr>
            <p:cNvSpPr>
              <a:spLocks/>
            </p:cNvSpPr>
            <p:nvPr/>
          </p:nvSpPr>
          <p:spPr bwMode="gray">
            <a:xfrm>
              <a:off x="1201848" y="1509713"/>
              <a:ext cx="937891" cy="850032"/>
            </a:xfrm>
            <a:custGeom>
              <a:avLst/>
              <a:gdLst>
                <a:gd name="T0" fmla="*/ 428 w 854"/>
                <a:gd name="T1" fmla="*/ 0 h 774"/>
                <a:gd name="T2" fmla="*/ 491 w 854"/>
                <a:gd name="T3" fmla="*/ 4 h 774"/>
                <a:gd name="T4" fmla="*/ 550 w 854"/>
                <a:gd name="T5" fmla="*/ 12 h 774"/>
                <a:gd name="T6" fmla="*/ 604 w 854"/>
                <a:gd name="T7" fmla="*/ 27 h 774"/>
                <a:gd name="T8" fmla="*/ 654 w 854"/>
                <a:gd name="T9" fmla="*/ 48 h 774"/>
                <a:gd name="T10" fmla="*/ 698 w 854"/>
                <a:gd name="T11" fmla="*/ 74 h 774"/>
                <a:gd name="T12" fmla="*/ 739 w 854"/>
                <a:gd name="T13" fmla="*/ 109 h 774"/>
                <a:gd name="T14" fmla="*/ 774 w 854"/>
                <a:gd name="T15" fmla="*/ 147 h 774"/>
                <a:gd name="T16" fmla="*/ 803 w 854"/>
                <a:gd name="T17" fmla="*/ 188 h 774"/>
                <a:gd name="T18" fmla="*/ 825 w 854"/>
                <a:gd name="T19" fmla="*/ 232 h 774"/>
                <a:gd name="T20" fmla="*/ 841 w 854"/>
                <a:gd name="T21" fmla="*/ 280 h 774"/>
                <a:gd name="T22" fmla="*/ 851 w 854"/>
                <a:gd name="T23" fmla="*/ 333 h 774"/>
                <a:gd name="T24" fmla="*/ 854 w 854"/>
                <a:gd name="T25" fmla="*/ 387 h 774"/>
                <a:gd name="T26" fmla="*/ 851 w 854"/>
                <a:gd name="T27" fmla="*/ 443 h 774"/>
                <a:gd name="T28" fmla="*/ 841 w 854"/>
                <a:gd name="T29" fmla="*/ 494 h 774"/>
                <a:gd name="T30" fmla="*/ 825 w 854"/>
                <a:gd name="T31" fmla="*/ 543 h 774"/>
                <a:gd name="T32" fmla="*/ 802 w 854"/>
                <a:gd name="T33" fmla="*/ 588 h 774"/>
                <a:gd name="T34" fmla="*/ 774 w 854"/>
                <a:gd name="T35" fmla="*/ 629 h 774"/>
                <a:gd name="T36" fmla="*/ 737 w 854"/>
                <a:gd name="T37" fmla="*/ 667 h 774"/>
                <a:gd name="T38" fmla="*/ 696 w 854"/>
                <a:gd name="T39" fmla="*/ 700 h 774"/>
                <a:gd name="T40" fmla="*/ 650 w 854"/>
                <a:gd name="T41" fmla="*/ 726 h 774"/>
                <a:gd name="T42" fmla="*/ 601 w 854"/>
                <a:gd name="T43" fmla="*/ 747 h 774"/>
                <a:gd name="T44" fmla="*/ 547 w 854"/>
                <a:gd name="T45" fmla="*/ 762 h 774"/>
                <a:gd name="T46" fmla="*/ 489 w 854"/>
                <a:gd name="T47" fmla="*/ 770 h 774"/>
                <a:gd name="T48" fmla="*/ 425 w 854"/>
                <a:gd name="T49" fmla="*/ 774 h 774"/>
                <a:gd name="T50" fmla="*/ 362 w 854"/>
                <a:gd name="T51" fmla="*/ 770 h 774"/>
                <a:gd name="T52" fmla="*/ 305 w 854"/>
                <a:gd name="T53" fmla="*/ 762 h 774"/>
                <a:gd name="T54" fmla="*/ 250 w 854"/>
                <a:gd name="T55" fmla="*/ 747 h 774"/>
                <a:gd name="T56" fmla="*/ 201 w 854"/>
                <a:gd name="T57" fmla="*/ 726 h 774"/>
                <a:gd name="T58" fmla="*/ 155 w 854"/>
                <a:gd name="T59" fmla="*/ 700 h 774"/>
                <a:gd name="T60" fmla="*/ 115 w 854"/>
                <a:gd name="T61" fmla="*/ 667 h 774"/>
                <a:gd name="T62" fmla="*/ 79 w 854"/>
                <a:gd name="T63" fmla="*/ 629 h 774"/>
                <a:gd name="T64" fmla="*/ 51 w 854"/>
                <a:gd name="T65" fmla="*/ 588 h 774"/>
                <a:gd name="T66" fmla="*/ 28 w 854"/>
                <a:gd name="T67" fmla="*/ 543 h 774"/>
                <a:gd name="T68" fmla="*/ 13 w 854"/>
                <a:gd name="T69" fmla="*/ 494 h 774"/>
                <a:gd name="T70" fmla="*/ 3 w 854"/>
                <a:gd name="T71" fmla="*/ 443 h 774"/>
                <a:gd name="T72" fmla="*/ 0 w 854"/>
                <a:gd name="T73" fmla="*/ 387 h 774"/>
                <a:gd name="T74" fmla="*/ 3 w 854"/>
                <a:gd name="T75" fmla="*/ 333 h 774"/>
                <a:gd name="T76" fmla="*/ 13 w 854"/>
                <a:gd name="T77" fmla="*/ 280 h 774"/>
                <a:gd name="T78" fmla="*/ 30 w 854"/>
                <a:gd name="T79" fmla="*/ 232 h 774"/>
                <a:gd name="T80" fmla="*/ 51 w 854"/>
                <a:gd name="T81" fmla="*/ 188 h 774"/>
                <a:gd name="T82" fmla="*/ 81 w 854"/>
                <a:gd name="T83" fmla="*/ 147 h 774"/>
                <a:gd name="T84" fmla="*/ 117 w 854"/>
                <a:gd name="T85" fmla="*/ 109 h 774"/>
                <a:gd name="T86" fmla="*/ 158 w 854"/>
                <a:gd name="T87" fmla="*/ 74 h 774"/>
                <a:gd name="T88" fmla="*/ 203 w 854"/>
                <a:gd name="T89" fmla="*/ 48 h 774"/>
                <a:gd name="T90" fmla="*/ 254 w 854"/>
                <a:gd name="T91" fmla="*/ 27 h 774"/>
                <a:gd name="T92" fmla="*/ 306 w 854"/>
                <a:gd name="T93" fmla="*/ 12 h 774"/>
                <a:gd name="T94" fmla="*/ 366 w 854"/>
                <a:gd name="T95" fmla="*/ 4 h 774"/>
                <a:gd name="T96" fmla="*/ 428 w 854"/>
                <a:gd name="T97" fmla="*/ 0 h 7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4" h="774">
                  <a:moveTo>
                    <a:pt x="428" y="0"/>
                  </a:moveTo>
                  <a:lnTo>
                    <a:pt x="491" y="4"/>
                  </a:lnTo>
                  <a:lnTo>
                    <a:pt x="550" y="12"/>
                  </a:lnTo>
                  <a:lnTo>
                    <a:pt x="604" y="27"/>
                  </a:lnTo>
                  <a:lnTo>
                    <a:pt x="654" y="48"/>
                  </a:lnTo>
                  <a:lnTo>
                    <a:pt x="698" y="74"/>
                  </a:lnTo>
                  <a:lnTo>
                    <a:pt x="739" y="109"/>
                  </a:lnTo>
                  <a:lnTo>
                    <a:pt x="774" y="147"/>
                  </a:lnTo>
                  <a:lnTo>
                    <a:pt x="803" y="188"/>
                  </a:lnTo>
                  <a:lnTo>
                    <a:pt x="825" y="232"/>
                  </a:lnTo>
                  <a:lnTo>
                    <a:pt x="841" y="280"/>
                  </a:lnTo>
                  <a:lnTo>
                    <a:pt x="851" y="333"/>
                  </a:lnTo>
                  <a:lnTo>
                    <a:pt x="854" y="387"/>
                  </a:lnTo>
                  <a:lnTo>
                    <a:pt x="851" y="443"/>
                  </a:lnTo>
                  <a:lnTo>
                    <a:pt x="841" y="494"/>
                  </a:lnTo>
                  <a:lnTo>
                    <a:pt x="825" y="543"/>
                  </a:lnTo>
                  <a:lnTo>
                    <a:pt x="802" y="588"/>
                  </a:lnTo>
                  <a:lnTo>
                    <a:pt x="774" y="629"/>
                  </a:lnTo>
                  <a:lnTo>
                    <a:pt x="737" y="667"/>
                  </a:lnTo>
                  <a:lnTo>
                    <a:pt x="696" y="700"/>
                  </a:lnTo>
                  <a:lnTo>
                    <a:pt x="650" y="726"/>
                  </a:lnTo>
                  <a:lnTo>
                    <a:pt x="601" y="747"/>
                  </a:lnTo>
                  <a:lnTo>
                    <a:pt x="547" y="762"/>
                  </a:lnTo>
                  <a:lnTo>
                    <a:pt x="489" y="770"/>
                  </a:lnTo>
                  <a:lnTo>
                    <a:pt x="425" y="774"/>
                  </a:lnTo>
                  <a:lnTo>
                    <a:pt x="362" y="770"/>
                  </a:lnTo>
                  <a:lnTo>
                    <a:pt x="305" y="762"/>
                  </a:lnTo>
                  <a:lnTo>
                    <a:pt x="250" y="747"/>
                  </a:lnTo>
                  <a:lnTo>
                    <a:pt x="201" y="726"/>
                  </a:lnTo>
                  <a:lnTo>
                    <a:pt x="155" y="700"/>
                  </a:lnTo>
                  <a:lnTo>
                    <a:pt x="115" y="667"/>
                  </a:lnTo>
                  <a:lnTo>
                    <a:pt x="79" y="629"/>
                  </a:lnTo>
                  <a:lnTo>
                    <a:pt x="51" y="588"/>
                  </a:lnTo>
                  <a:lnTo>
                    <a:pt x="28" y="543"/>
                  </a:lnTo>
                  <a:lnTo>
                    <a:pt x="13" y="494"/>
                  </a:lnTo>
                  <a:lnTo>
                    <a:pt x="3" y="443"/>
                  </a:lnTo>
                  <a:lnTo>
                    <a:pt x="0" y="387"/>
                  </a:lnTo>
                  <a:lnTo>
                    <a:pt x="3" y="333"/>
                  </a:lnTo>
                  <a:lnTo>
                    <a:pt x="13" y="280"/>
                  </a:lnTo>
                  <a:lnTo>
                    <a:pt x="30" y="232"/>
                  </a:lnTo>
                  <a:lnTo>
                    <a:pt x="51" y="188"/>
                  </a:lnTo>
                  <a:lnTo>
                    <a:pt x="81" y="147"/>
                  </a:lnTo>
                  <a:lnTo>
                    <a:pt x="117" y="109"/>
                  </a:lnTo>
                  <a:lnTo>
                    <a:pt x="158" y="74"/>
                  </a:lnTo>
                  <a:lnTo>
                    <a:pt x="203" y="48"/>
                  </a:lnTo>
                  <a:lnTo>
                    <a:pt x="254" y="27"/>
                  </a:lnTo>
                  <a:lnTo>
                    <a:pt x="306" y="12"/>
                  </a:lnTo>
                  <a:lnTo>
                    <a:pt x="366" y="4"/>
                  </a:lnTo>
                  <a:lnTo>
                    <a:pt x="428" y="0"/>
                  </a:lnTo>
                  <a:close/>
                </a:path>
              </a:pathLst>
            </a:custGeom>
            <a:grpFill/>
            <a:ln w="0">
              <a:noFill/>
              <a:prstDash val="solid"/>
              <a:round/>
              <a:headEnd/>
              <a:tailEnd/>
            </a:ln>
          </p:spPr>
          <p:txBody>
            <a:bodyPr vert="horz" wrap="square" lIns="91805" tIns="45903" rIns="91805" bIns="45903" numCol="1" anchor="t" anchorCtr="0" compatLnSpc="1">
              <a:prstTxWarp prst="textNoShape">
                <a:avLst/>
              </a:prstTxWarp>
            </a:bodyPr>
            <a:lstStyle>
              <a:defPPr>
                <a:defRPr lang="de-DE"/>
              </a:defPPr>
              <a:lvl1pPr algn="l" rtl="0" fontAlgn="base">
                <a:lnSpc>
                  <a:spcPct val="90000"/>
                </a:lnSpc>
                <a:spcBef>
                  <a:spcPct val="50000"/>
                </a:spcBef>
                <a:spcAft>
                  <a:spcPct val="0"/>
                </a:spcAft>
                <a:defRPr sz="2000" kern="1200">
                  <a:solidFill>
                    <a:schemeClr val="tx1"/>
                  </a:solidFill>
                  <a:latin typeface="Arial" charset="0"/>
                  <a:ea typeface="+mn-ea"/>
                  <a:cs typeface="+mn-cs"/>
                </a:defRPr>
              </a:lvl1pPr>
              <a:lvl2pPr marL="457200" algn="l" rtl="0" fontAlgn="base">
                <a:lnSpc>
                  <a:spcPct val="90000"/>
                </a:lnSpc>
                <a:spcBef>
                  <a:spcPct val="50000"/>
                </a:spcBef>
                <a:spcAft>
                  <a:spcPct val="0"/>
                </a:spcAft>
                <a:defRPr sz="2000" kern="1200">
                  <a:solidFill>
                    <a:schemeClr val="tx1"/>
                  </a:solidFill>
                  <a:latin typeface="Arial" charset="0"/>
                  <a:ea typeface="+mn-ea"/>
                  <a:cs typeface="+mn-cs"/>
                </a:defRPr>
              </a:lvl2pPr>
              <a:lvl3pPr marL="914400" algn="l" rtl="0" fontAlgn="base">
                <a:lnSpc>
                  <a:spcPct val="90000"/>
                </a:lnSpc>
                <a:spcBef>
                  <a:spcPct val="50000"/>
                </a:spcBef>
                <a:spcAft>
                  <a:spcPct val="0"/>
                </a:spcAft>
                <a:defRPr sz="2000" kern="1200">
                  <a:solidFill>
                    <a:schemeClr val="tx1"/>
                  </a:solidFill>
                  <a:latin typeface="Arial" charset="0"/>
                  <a:ea typeface="+mn-ea"/>
                  <a:cs typeface="+mn-cs"/>
                </a:defRPr>
              </a:lvl3pPr>
              <a:lvl4pPr marL="1371600" algn="l" rtl="0" fontAlgn="base">
                <a:lnSpc>
                  <a:spcPct val="90000"/>
                </a:lnSpc>
                <a:spcBef>
                  <a:spcPct val="50000"/>
                </a:spcBef>
                <a:spcAft>
                  <a:spcPct val="0"/>
                </a:spcAft>
                <a:defRPr sz="2000" kern="1200">
                  <a:solidFill>
                    <a:schemeClr val="tx1"/>
                  </a:solidFill>
                  <a:latin typeface="Arial" charset="0"/>
                  <a:ea typeface="+mn-ea"/>
                  <a:cs typeface="+mn-cs"/>
                </a:defRPr>
              </a:lvl4pPr>
              <a:lvl5pPr marL="1828800" algn="l" rtl="0" fontAlgn="base">
                <a:lnSpc>
                  <a:spcPct val="90000"/>
                </a:lnSpc>
                <a:spcBef>
                  <a:spcPct val="5000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defTabSz="999673" fontAlgn="auto">
                <a:lnSpc>
                  <a:spcPct val="100000"/>
                </a:lnSpc>
                <a:spcBef>
                  <a:spcPts val="0"/>
                </a:spcBef>
                <a:spcAft>
                  <a:spcPts val="0"/>
                </a:spcAft>
                <a:defRPr/>
              </a:pPr>
              <a:endParaRPr lang="fr-FR" sz="2008" kern="0">
                <a:solidFill>
                  <a:srgbClr val="CF022B"/>
                </a:solidFill>
              </a:endParaRPr>
            </a:p>
          </p:txBody>
        </p:sp>
        <p:pic>
          <p:nvPicPr>
            <p:cNvPr id="30" name="Picture 63" descr="QUESTIONS-WHITE.png">
              <a:extLst>
                <a:ext uri="{FF2B5EF4-FFF2-40B4-BE49-F238E27FC236}">
                  <a16:creationId xmlns:a16="http://schemas.microsoft.com/office/drawing/2014/main" id="{FC4D0DCF-7C47-40D1-A0F4-FD28E57D6DA1}"/>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bwMode="gray">
            <a:xfrm>
              <a:off x="1380417" y="1618283"/>
              <a:ext cx="632891" cy="632891"/>
            </a:xfrm>
            <a:prstGeom prst="rect">
              <a:avLst/>
            </a:prstGeom>
            <a:grpFill/>
            <a:ln>
              <a:noFill/>
            </a:ln>
          </p:spPr>
        </p:pic>
      </p:grpSp>
    </p:spTree>
    <p:extLst>
      <p:ext uri="{BB962C8B-B14F-4D97-AF65-F5344CB8AC3E}">
        <p14:creationId xmlns:p14="http://schemas.microsoft.com/office/powerpoint/2010/main" val="912261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738792-D45C-418A-B18B-6BF347A81455}"/>
              </a:ext>
            </a:extLst>
          </p:cNvPr>
          <p:cNvSpPr>
            <a:spLocks noGrp="1"/>
          </p:cNvSpPr>
          <p:nvPr>
            <p:ph type="title"/>
          </p:nvPr>
        </p:nvSpPr>
        <p:spPr>
          <a:xfrm>
            <a:off x="428475" y="201716"/>
            <a:ext cx="6781950" cy="860624"/>
          </a:xfrm>
        </p:spPr>
        <p:txBody>
          <a:bodyPr/>
          <a:lstStyle/>
          <a:p>
            <a:r>
              <a:rPr lang="de-DE"/>
              <a:t>Backup / </a:t>
            </a:r>
            <a:r>
              <a:rPr lang="az-Cyrl-AZ" dirty="0"/>
              <a:t>Резервна копія</a:t>
            </a:r>
            <a:endParaRPr lang="de-DE" dirty="0"/>
          </a:p>
        </p:txBody>
      </p:sp>
      <p:sp>
        <p:nvSpPr>
          <p:cNvPr id="5" name="Foliennummernplatzhalter 4">
            <a:extLst>
              <a:ext uri="{FF2B5EF4-FFF2-40B4-BE49-F238E27FC236}">
                <a16:creationId xmlns:a16="http://schemas.microsoft.com/office/drawing/2014/main" id="{F83579DF-887D-40C9-88BC-26483A71FA45}"/>
              </a:ext>
            </a:extLst>
          </p:cNvPr>
          <p:cNvSpPr>
            <a:spLocks noGrp="1"/>
          </p:cNvSpPr>
          <p:nvPr>
            <p:ph type="sldNum" sz="quarter" idx="11"/>
          </p:nvPr>
        </p:nvSpPr>
        <p:spPr/>
        <p:txBody>
          <a:bodyPr/>
          <a:lstStyle/>
          <a:p>
            <a:r>
              <a:rPr lang="de-DE"/>
              <a:t>Seite </a:t>
            </a:r>
            <a:fld id="{A8946A1F-0169-4AB6-AEFC-44545780F863}" type="slidenum">
              <a:rPr lang="de-DE" smtClean="0"/>
              <a:pPr/>
              <a:t>17</a:t>
            </a:fld>
            <a:endParaRPr lang="de-DE" dirty="0"/>
          </a:p>
        </p:txBody>
      </p:sp>
    </p:spTree>
    <p:extLst>
      <p:ext uri="{BB962C8B-B14F-4D97-AF65-F5344CB8AC3E}">
        <p14:creationId xmlns:p14="http://schemas.microsoft.com/office/powerpoint/2010/main" val="1373338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descr="Titelplatzhalter für den Titel der Folie">
            <a:extLst>
              <a:ext uri="{FF2B5EF4-FFF2-40B4-BE49-F238E27FC236}">
                <a16:creationId xmlns:a16="http://schemas.microsoft.com/office/drawing/2014/main" id="{AB142CF6-F9D7-4030-9E04-5DE447EBB9CC}"/>
              </a:ext>
            </a:extLst>
          </p:cNvPr>
          <p:cNvSpPr>
            <a:spLocks noGrp="1"/>
          </p:cNvSpPr>
          <p:nvPr>
            <p:ph type="title"/>
          </p:nvPr>
        </p:nvSpPr>
        <p:spPr>
          <a:xfrm>
            <a:off x="1224221" y="302953"/>
            <a:ext cx="5233729" cy="578245"/>
          </a:xfrm>
        </p:spPr>
        <p:txBody>
          <a:bodyPr/>
          <a:lstStyle/>
          <a:p>
            <a:r>
              <a:rPr lang="ru-RU" dirty="0"/>
              <a:t>Федеральне агенство зайнятості</a:t>
            </a:r>
            <a:endParaRPr lang="de-DE" sz="2000" dirty="0">
              <a:solidFill>
                <a:schemeClr val="tx1"/>
              </a:solidFill>
            </a:endParaRPr>
          </a:p>
        </p:txBody>
      </p:sp>
      <p:grpSp>
        <p:nvGrpSpPr>
          <p:cNvPr id="23" name="Group 286">
            <a:extLst>
              <a:ext uri="{FF2B5EF4-FFF2-40B4-BE49-F238E27FC236}">
                <a16:creationId xmlns:a16="http://schemas.microsoft.com/office/drawing/2014/main" id="{39C44EB9-C25F-453B-B933-6B64772B3A7F}"/>
              </a:ext>
            </a:extLst>
          </p:cNvPr>
          <p:cNvGrpSpPr>
            <a:grpSpLocks/>
          </p:cNvGrpSpPr>
          <p:nvPr/>
        </p:nvGrpSpPr>
        <p:grpSpPr bwMode="auto">
          <a:xfrm>
            <a:off x="1344796" y="1335866"/>
            <a:ext cx="1800225" cy="1011238"/>
            <a:chOff x="1049" y="1229"/>
            <a:chExt cx="1134" cy="637"/>
          </a:xfrm>
        </p:grpSpPr>
        <p:sp>
          <p:nvSpPr>
            <p:cNvPr id="24" name="Freeform 287">
              <a:extLst>
                <a:ext uri="{FF2B5EF4-FFF2-40B4-BE49-F238E27FC236}">
                  <a16:creationId xmlns:a16="http://schemas.microsoft.com/office/drawing/2014/main" id="{7542E033-A603-4C7F-B77C-D9B88470AF9B}"/>
                </a:ext>
              </a:extLst>
            </p:cNvPr>
            <p:cNvSpPr>
              <a:spLocks/>
            </p:cNvSpPr>
            <p:nvPr/>
          </p:nvSpPr>
          <p:spPr bwMode="auto">
            <a:xfrm>
              <a:off x="1343" y="1692"/>
              <a:ext cx="0" cy="174"/>
            </a:xfrm>
            <a:custGeom>
              <a:avLst/>
              <a:gdLst/>
              <a:ahLst/>
              <a:cxnLst>
                <a:cxn ang="0">
                  <a:pos x="8" y="71"/>
                </a:cxn>
                <a:cxn ang="0">
                  <a:pos x="43" y="68"/>
                </a:cxn>
                <a:cxn ang="0">
                  <a:pos x="8" y="61"/>
                </a:cxn>
                <a:cxn ang="0">
                  <a:pos x="0" y="59"/>
                </a:cxn>
                <a:cxn ang="0">
                  <a:pos x="3" y="47"/>
                </a:cxn>
                <a:cxn ang="0">
                  <a:pos x="9" y="38"/>
                </a:cxn>
                <a:cxn ang="0">
                  <a:pos x="18" y="52"/>
                </a:cxn>
                <a:cxn ang="0">
                  <a:pos x="36" y="37"/>
                </a:cxn>
                <a:cxn ang="0">
                  <a:pos x="38" y="26"/>
                </a:cxn>
                <a:cxn ang="0">
                  <a:pos x="51" y="29"/>
                </a:cxn>
                <a:cxn ang="0">
                  <a:pos x="55" y="20"/>
                </a:cxn>
                <a:cxn ang="0">
                  <a:pos x="69" y="19"/>
                </a:cxn>
                <a:cxn ang="0">
                  <a:pos x="74" y="6"/>
                </a:cxn>
                <a:cxn ang="0">
                  <a:pos x="82" y="5"/>
                </a:cxn>
                <a:cxn ang="0">
                  <a:pos x="90" y="0"/>
                </a:cxn>
                <a:cxn ang="0">
                  <a:pos x="88" y="20"/>
                </a:cxn>
                <a:cxn ang="0">
                  <a:pos x="102" y="40"/>
                </a:cxn>
                <a:cxn ang="0">
                  <a:pos x="97" y="53"/>
                </a:cxn>
                <a:cxn ang="0">
                  <a:pos x="88" y="55"/>
                </a:cxn>
                <a:cxn ang="0">
                  <a:pos x="86" y="71"/>
                </a:cxn>
                <a:cxn ang="0">
                  <a:pos x="103" y="83"/>
                </a:cxn>
                <a:cxn ang="0">
                  <a:pos x="120" y="101"/>
                </a:cxn>
                <a:cxn ang="0">
                  <a:pos x="104" y="115"/>
                </a:cxn>
                <a:cxn ang="0">
                  <a:pos x="93" y="118"/>
                </a:cxn>
                <a:cxn ang="0">
                  <a:pos x="68" y="97"/>
                </a:cxn>
                <a:cxn ang="0">
                  <a:pos x="40" y="109"/>
                </a:cxn>
                <a:cxn ang="0">
                  <a:pos x="38" y="97"/>
                </a:cxn>
                <a:cxn ang="0">
                  <a:pos x="22" y="101"/>
                </a:cxn>
                <a:cxn ang="0">
                  <a:pos x="8" y="71"/>
                </a:cxn>
              </a:cxnLst>
              <a:rect l="0" t="0" r="r" b="b"/>
              <a:pathLst>
                <a:path w="120" h="118">
                  <a:moveTo>
                    <a:pt x="8" y="71"/>
                  </a:moveTo>
                  <a:lnTo>
                    <a:pt x="43" y="68"/>
                  </a:lnTo>
                  <a:lnTo>
                    <a:pt x="8" y="61"/>
                  </a:lnTo>
                  <a:lnTo>
                    <a:pt x="0" y="59"/>
                  </a:lnTo>
                  <a:lnTo>
                    <a:pt x="3" y="47"/>
                  </a:lnTo>
                  <a:lnTo>
                    <a:pt x="9" y="38"/>
                  </a:lnTo>
                  <a:lnTo>
                    <a:pt x="18" y="52"/>
                  </a:lnTo>
                  <a:lnTo>
                    <a:pt x="36" y="37"/>
                  </a:lnTo>
                  <a:lnTo>
                    <a:pt x="38" y="26"/>
                  </a:lnTo>
                  <a:lnTo>
                    <a:pt x="51" y="29"/>
                  </a:lnTo>
                  <a:lnTo>
                    <a:pt x="55" y="20"/>
                  </a:lnTo>
                  <a:lnTo>
                    <a:pt x="69" y="19"/>
                  </a:lnTo>
                  <a:lnTo>
                    <a:pt x="74" y="6"/>
                  </a:lnTo>
                  <a:lnTo>
                    <a:pt x="82" y="5"/>
                  </a:lnTo>
                  <a:lnTo>
                    <a:pt x="90" y="0"/>
                  </a:lnTo>
                  <a:lnTo>
                    <a:pt x="88" y="20"/>
                  </a:lnTo>
                  <a:lnTo>
                    <a:pt x="102" y="40"/>
                  </a:lnTo>
                  <a:lnTo>
                    <a:pt x="97" y="53"/>
                  </a:lnTo>
                  <a:lnTo>
                    <a:pt x="88" y="55"/>
                  </a:lnTo>
                  <a:lnTo>
                    <a:pt x="86" y="71"/>
                  </a:lnTo>
                  <a:lnTo>
                    <a:pt x="103" y="83"/>
                  </a:lnTo>
                  <a:lnTo>
                    <a:pt x="120" y="101"/>
                  </a:lnTo>
                  <a:lnTo>
                    <a:pt x="104" y="115"/>
                  </a:lnTo>
                  <a:lnTo>
                    <a:pt x="93" y="118"/>
                  </a:lnTo>
                  <a:lnTo>
                    <a:pt x="68" y="97"/>
                  </a:lnTo>
                  <a:lnTo>
                    <a:pt x="40" y="109"/>
                  </a:lnTo>
                  <a:lnTo>
                    <a:pt x="38" y="97"/>
                  </a:lnTo>
                  <a:lnTo>
                    <a:pt x="22" y="101"/>
                  </a:lnTo>
                  <a:lnTo>
                    <a:pt x="8" y="71"/>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endParaRPr lang="de-DE"/>
            </a:p>
          </p:txBody>
        </p:sp>
        <p:grpSp>
          <p:nvGrpSpPr>
            <p:cNvPr id="25" name="Group 288">
              <a:extLst>
                <a:ext uri="{FF2B5EF4-FFF2-40B4-BE49-F238E27FC236}">
                  <a16:creationId xmlns:a16="http://schemas.microsoft.com/office/drawing/2014/main" id="{FBD6D535-10EB-4DC3-A882-1D77F034D142}"/>
                </a:ext>
              </a:extLst>
            </p:cNvPr>
            <p:cNvGrpSpPr>
              <a:grpSpLocks/>
            </p:cNvGrpSpPr>
            <p:nvPr/>
          </p:nvGrpSpPr>
          <p:grpSpPr bwMode="auto">
            <a:xfrm>
              <a:off x="1049" y="1229"/>
              <a:ext cx="553" cy="384"/>
              <a:chOff x="2686" y="1319"/>
              <a:chExt cx="553" cy="384"/>
            </a:xfrm>
          </p:grpSpPr>
          <p:sp>
            <p:nvSpPr>
              <p:cNvPr id="33" name="Freeform 289">
                <a:extLst>
                  <a:ext uri="{FF2B5EF4-FFF2-40B4-BE49-F238E27FC236}">
                    <a16:creationId xmlns:a16="http://schemas.microsoft.com/office/drawing/2014/main" id="{BA24BA03-D0DB-4841-8D8C-76E4CC823DDD}"/>
                  </a:ext>
                </a:extLst>
              </p:cNvPr>
              <p:cNvSpPr>
                <a:spLocks/>
              </p:cNvSpPr>
              <p:nvPr/>
            </p:nvSpPr>
            <p:spPr bwMode="auto">
              <a:xfrm>
                <a:off x="2752" y="1370"/>
                <a:ext cx="0" cy="174"/>
              </a:xfrm>
              <a:custGeom>
                <a:avLst/>
                <a:gdLst/>
                <a:ahLst/>
                <a:cxnLst>
                  <a:cxn ang="0">
                    <a:pos x="213" y="466"/>
                  </a:cxn>
                  <a:cxn ang="0">
                    <a:pos x="189" y="435"/>
                  </a:cxn>
                  <a:cxn ang="0">
                    <a:pos x="171" y="412"/>
                  </a:cxn>
                  <a:cxn ang="0">
                    <a:pos x="132" y="360"/>
                  </a:cxn>
                  <a:cxn ang="0">
                    <a:pos x="72" y="356"/>
                  </a:cxn>
                  <a:cxn ang="0">
                    <a:pos x="56" y="333"/>
                  </a:cxn>
                  <a:cxn ang="0">
                    <a:pos x="49" y="305"/>
                  </a:cxn>
                  <a:cxn ang="0">
                    <a:pos x="75" y="308"/>
                  </a:cxn>
                  <a:cxn ang="0">
                    <a:pos x="51" y="274"/>
                  </a:cxn>
                  <a:cxn ang="0">
                    <a:pos x="48" y="232"/>
                  </a:cxn>
                  <a:cxn ang="0">
                    <a:pos x="76" y="207"/>
                  </a:cxn>
                  <a:cxn ang="0">
                    <a:pos x="28" y="216"/>
                  </a:cxn>
                  <a:cxn ang="0">
                    <a:pos x="1" y="219"/>
                  </a:cxn>
                  <a:cxn ang="0">
                    <a:pos x="12" y="198"/>
                  </a:cxn>
                  <a:cxn ang="0">
                    <a:pos x="12" y="179"/>
                  </a:cxn>
                  <a:cxn ang="0">
                    <a:pos x="57" y="179"/>
                  </a:cxn>
                  <a:cxn ang="0">
                    <a:pos x="78" y="137"/>
                  </a:cxn>
                  <a:cxn ang="0">
                    <a:pos x="46" y="114"/>
                  </a:cxn>
                  <a:cxn ang="0">
                    <a:pos x="30" y="77"/>
                  </a:cxn>
                  <a:cxn ang="0">
                    <a:pos x="21" y="50"/>
                  </a:cxn>
                  <a:cxn ang="0">
                    <a:pos x="4" y="12"/>
                  </a:cxn>
                  <a:cxn ang="0">
                    <a:pos x="24" y="8"/>
                  </a:cxn>
                  <a:cxn ang="0">
                    <a:pos x="91" y="17"/>
                  </a:cxn>
                  <a:cxn ang="0">
                    <a:pos x="130" y="24"/>
                  </a:cxn>
                  <a:cxn ang="0">
                    <a:pos x="153" y="40"/>
                  </a:cxn>
                  <a:cxn ang="0">
                    <a:pos x="172" y="45"/>
                  </a:cxn>
                  <a:cxn ang="0">
                    <a:pos x="201" y="17"/>
                  </a:cxn>
                  <a:cxn ang="0">
                    <a:pos x="236" y="45"/>
                  </a:cxn>
                  <a:cxn ang="0">
                    <a:pos x="265" y="53"/>
                  </a:cxn>
                  <a:cxn ang="0">
                    <a:pos x="291" y="83"/>
                  </a:cxn>
                  <a:cxn ang="0">
                    <a:pos x="266" y="153"/>
                  </a:cxn>
                  <a:cxn ang="0">
                    <a:pos x="255" y="165"/>
                  </a:cxn>
                  <a:cxn ang="0">
                    <a:pos x="302" y="152"/>
                  </a:cxn>
                  <a:cxn ang="0">
                    <a:pos x="321" y="162"/>
                  </a:cxn>
                  <a:cxn ang="0">
                    <a:pos x="321" y="185"/>
                  </a:cxn>
                  <a:cxn ang="0">
                    <a:pos x="314" y="209"/>
                  </a:cxn>
                  <a:cxn ang="0">
                    <a:pos x="354" y="168"/>
                  </a:cxn>
                  <a:cxn ang="0">
                    <a:pos x="387" y="190"/>
                  </a:cxn>
                  <a:cxn ang="0">
                    <a:pos x="423" y="216"/>
                  </a:cxn>
                  <a:cxn ang="0">
                    <a:pos x="460" y="196"/>
                  </a:cxn>
                  <a:cxn ang="0">
                    <a:pos x="492" y="192"/>
                  </a:cxn>
                  <a:cxn ang="0">
                    <a:pos x="512" y="184"/>
                  </a:cxn>
                  <a:cxn ang="0">
                    <a:pos x="506" y="248"/>
                  </a:cxn>
                  <a:cxn ang="0">
                    <a:pos x="447" y="285"/>
                  </a:cxn>
                  <a:cxn ang="0">
                    <a:pos x="434" y="303"/>
                  </a:cxn>
                  <a:cxn ang="0">
                    <a:pos x="446" y="323"/>
                  </a:cxn>
                  <a:cxn ang="0">
                    <a:pos x="460" y="353"/>
                  </a:cxn>
                  <a:cxn ang="0">
                    <a:pos x="444" y="390"/>
                  </a:cxn>
                  <a:cxn ang="0">
                    <a:pos x="457" y="422"/>
                  </a:cxn>
                  <a:cxn ang="0">
                    <a:pos x="477" y="440"/>
                  </a:cxn>
                  <a:cxn ang="0">
                    <a:pos x="463" y="472"/>
                  </a:cxn>
                  <a:cxn ang="0">
                    <a:pos x="454" y="489"/>
                  </a:cxn>
                  <a:cxn ang="0">
                    <a:pos x="414" y="515"/>
                  </a:cxn>
                  <a:cxn ang="0">
                    <a:pos x="393" y="538"/>
                  </a:cxn>
                  <a:cxn ang="0">
                    <a:pos x="332" y="496"/>
                  </a:cxn>
                  <a:cxn ang="0">
                    <a:pos x="318" y="465"/>
                  </a:cxn>
                  <a:cxn ang="0">
                    <a:pos x="327" y="452"/>
                  </a:cxn>
                  <a:cxn ang="0">
                    <a:pos x="319" y="413"/>
                  </a:cxn>
                  <a:cxn ang="0">
                    <a:pos x="300" y="419"/>
                  </a:cxn>
                  <a:cxn ang="0">
                    <a:pos x="283" y="432"/>
                  </a:cxn>
                  <a:cxn ang="0">
                    <a:pos x="265" y="440"/>
                  </a:cxn>
                  <a:cxn ang="0">
                    <a:pos x="249" y="462"/>
                  </a:cxn>
                  <a:cxn ang="0">
                    <a:pos x="226" y="471"/>
                  </a:cxn>
                </a:cxnLst>
                <a:rect l="0" t="0" r="r" b="b"/>
                <a:pathLst>
                  <a:path w="512" h="539">
                    <a:moveTo>
                      <a:pt x="226" y="471"/>
                    </a:moveTo>
                    <a:lnTo>
                      <a:pt x="213" y="466"/>
                    </a:lnTo>
                    <a:lnTo>
                      <a:pt x="205" y="461"/>
                    </a:lnTo>
                    <a:lnTo>
                      <a:pt x="189" y="435"/>
                    </a:lnTo>
                    <a:lnTo>
                      <a:pt x="192" y="424"/>
                    </a:lnTo>
                    <a:lnTo>
                      <a:pt x="171" y="412"/>
                    </a:lnTo>
                    <a:lnTo>
                      <a:pt x="150" y="374"/>
                    </a:lnTo>
                    <a:lnTo>
                      <a:pt x="132" y="360"/>
                    </a:lnTo>
                    <a:lnTo>
                      <a:pt x="93" y="357"/>
                    </a:lnTo>
                    <a:lnTo>
                      <a:pt x="72" y="356"/>
                    </a:lnTo>
                    <a:lnTo>
                      <a:pt x="57" y="341"/>
                    </a:lnTo>
                    <a:lnTo>
                      <a:pt x="56" y="333"/>
                    </a:lnTo>
                    <a:lnTo>
                      <a:pt x="44" y="314"/>
                    </a:lnTo>
                    <a:lnTo>
                      <a:pt x="49" y="305"/>
                    </a:lnTo>
                    <a:lnTo>
                      <a:pt x="58" y="303"/>
                    </a:lnTo>
                    <a:lnTo>
                      <a:pt x="75" y="308"/>
                    </a:lnTo>
                    <a:lnTo>
                      <a:pt x="68" y="278"/>
                    </a:lnTo>
                    <a:lnTo>
                      <a:pt x="51" y="274"/>
                    </a:lnTo>
                    <a:lnTo>
                      <a:pt x="44" y="263"/>
                    </a:lnTo>
                    <a:lnTo>
                      <a:pt x="48" y="232"/>
                    </a:lnTo>
                    <a:lnTo>
                      <a:pt x="69" y="221"/>
                    </a:lnTo>
                    <a:lnTo>
                      <a:pt x="76" y="207"/>
                    </a:lnTo>
                    <a:lnTo>
                      <a:pt x="45" y="225"/>
                    </a:lnTo>
                    <a:lnTo>
                      <a:pt x="28" y="216"/>
                    </a:lnTo>
                    <a:lnTo>
                      <a:pt x="18" y="225"/>
                    </a:lnTo>
                    <a:lnTo>
                      <a:pt x="1" y="219"/>
                    </a:lnTo>
                    <a:lnTo>
                      <a:pt x="0" y="198"/>
                    </a:lnTo>
                    <a:lnTo>
                      <a:pt x="12" y="198"/>
                    </a:lnTo>
                    <a:lnTo>
                      <a:pt x="4" y="186"/>
                    </a:lnTo>
                    <a:lnTo>
                      <a:pt x="12" y="179"/>
                    </a:lnTo>
                    <a:lnTo>
                      <a:pt x="40" y="179"/>
                    </a:lnTo>
                    <a:lnTo>
                      <a:pt x="57" y="179"/>
                    </a:lnTo>
                    <a:lnTo>
                      <a:pt x="85" y="156"/>
                    </a:lnTo>
                    <a:lnTo>
                      <a:pt x="78" y="137"/>
                    </a:lnTo>
                    <a:lnTo>
                      <a:pt x="58" y="113"/>
                    </a:lnTo>
                    <a:lnTo>
                      <a:pt x="46" y="114"/>
                    </a:lnTo>
                    <a:lnTo>
                      <a:pt x="44" y="106"/>
                    </a:lnTo>
                    <a:lnTo>
                      <a:pt x="30" y="77"/>
                    </a:lnTo>
                    <a:lnTo>
                      <a:pt x="21" y="63"/>
                    </a:lnTo>
                    <a:lnTo>
                      <a:pt x="21" y="50"/>
                    </a:lnTo>
                    <a:lnTo>
                      <a:pt x="6" y="23"/>
                    </a:lnTo>
                    <a:lnTo>
                      <a:pt x="4" y="12"/>
                    </a:lnTo>
                    <a:lnTo>
                      <a:pt x="12" y="0"/>
                    </a:lnTo>
                    <a:lnTo>
                      <a:pt x="24" y="8"/>
                    </a:lnTo>
                    <a:lnTo>
                      <a:pt x="61" y="6"/>
                    </a:lnTo>
                    <a:lnTo>
                      <a:pt x="91" y="17"/>
                    </a:lnTo>
                    <a:lnTo>
                      <a:pt x="116" y="17"/>
                    </a:lnTo>
                    <a:lnTo>
                      <a:pt x="130" y="24"/>
                    </a:lnTo>
                    <a:lnTo>
                      <a:pt x="133" y="36"/>
                    </a:lnTo>
                    <a:lnTo>
                      <a:pt x="153" y="40"/>
                    </a:lnTo>
                    <a:lnTo>
                      <a:pt x="166" y="26"/>
                    </a:lnTo>
                    <a:lnTo>
                      <a:pt x="172" y="45"/>
                    </a:lnTo>
                    <a:lnTo>
                      <a:pt x="176" y="35"/>
                    </a:lnTo>
                    <a:lnTo>
                      <a:pt x="201" y="17"/>
                    </a:lnTo>
                    <a:lnTo>
                      <a:pt x="202" y="32"/>
                    </a:lnTo>
                    <a:lnTo>
                      <a:pt x="236" y="45"/>
                    </a:lnTo>
                    <a:lnTo>
                      <a:pt x="256" y="60"/>
                    </a:lnTo>
                    <a:lnTo>
                      <a:pt x="265" y="53"/>
                    </a:lnTo>
                    <a:lnTo>
                      <a:pt x="276" y="48"/>
                    </a:lnTo>
                    <a:lnTo>
                      <a:pt x="291" y="83"/>
                    </a:lnTo>
                    <a:lnTo>
                      <a:pt x="290" y="131"/>
                    </a:lnTo>
                    <a:lnTo>
                      <a:pt x="266" y="153"/>
                    </a:lnTo>
                    <a:lnTo>
                      <a:pt x="248" y="158"/>
                    </a:lnTo>
                    <a:lnTo>
                      <a:pt x="255" y="165"/>
                    </a:lnTo>
                    <a:lnTo>
                      <a:pt x="266" y="162"/>
                    </a:lnTo>
                    <a:lnTo>
                      <a:pt x="302" y="152"/>
                    </a:lnTo>
                    <a:lnTo>
                      <a:pt x="316" y="154"/>
                    </a:lnTo>
                    <a:lnTo>
                      <a:pt x="321" y="162"/>
                    </a:lnTo>
                    <a:lnTo>
                      <a:pt x="318" y="171"/>
                    </a:lnTo>
                    <a:lnTo>
                      <a:pt x="321" y="185"/>
                    </a:lnTo>
                    <a:lnTo>
                      <a:pt x="315" y="192"/>
                    </a:lnTo>
                    <a:lnTo>
                      <a:pt x="314" y="209"/>
                    </a:lnTo>
                    <a:lnTo>
                      <a:pt x="332" y="177"/>
                    </a:lnTo>
                    <a:lnTo>
                      <a:pt x="354" y="168"/>
                    </a:lnTo>
                    <a:lnTo>
                      <a:pt x="368" y="179"/>
                    </a:lnTo>
                    <a:lnTo>
                      <a:pt x="387" y="190"/>
                    </a:lnTo>
                    <a:lnTo>
                      <a:pt x="412" y="198"/>
                    </a:lnTo>
                    <a:lnTo>
                      <a:pt x="423" y="216"/>
                    </a:lnTo>
                    <a:lnTo>
                      <a:pt x="436" y="218"/>
                    </a:lnTo>
                    <a:lnTo>
                      <a:pt x="460" y="196"/>
                    </a:lnTo>
                    <a:lnTo>
                      <a:pt x="475" y="188"/>
                    </a:lnTo>
                    <a:lnTo>
                      <a:pt x="492" y="192"/>
                    </a:lnTo>
                    <a:lnTo>
                      <a:pt x="504" y="183"/>
                    </a:lnTo>
                    <a:lnTo>
                      <a:pt x="512" y="184"/>
                    </a:lnTo>
                    <a:lnTo>
                      <a:pt x="499" y="200"/>
                    </a:lnTo>
                    <a:lnTo>
                      <a:pt x="506" y="248"/>
                    </a:lnTo>
                    <a:lnTo>
                      <a:pt x="462" y="290"/>
                    </a:lnTo>
                    <a:lnTo>
                      <a:pt x="447" y="285"/>
                    </a:lnTo>
                    <a:lnTo>
                      <a:pt x="446" y="294"/>
                    </a:lnTo>
                    <a:lnTo>
                      <a:pt x="434" y="303"/>
                    </a:lnTo>
                    <a:lnTo>
                      <a:pt x="441" y="312"/>
                    </a:lnTo>
                    <a:lnTo>
                      <a:pt x="446" y="323"/>
                    </a:lnTo>
                    <a:lnTo>
                      <a:pt x="459" y="323"/>
                    </a:lnTo>
                    <a:lnTo>
                      <a:pt x="460" y="353"/>
                    </a:lnTo>
                    <a:lnTo>
                      <a:pt x="435" y="372"/>
                    </a:lnTo>
                    <a:lnTo>
                      <a:pt x="444" y="390"/>
                    </a:lnTo>
                    <a:lnTo>
                      <a:pt x="440" y="405"/>
                    </a:lnTo>
                    <a:lnTo>
                      <a:pt x="457" y="422"/>
                    </a:lnTo>
                    <a:lnTo>
                      <a:pt x="474" y="425"/>
                    </a:lnTo>
                    <a:lnTo>
                      <a:pt x="477" y="440"/>
                    </a:lnTo>
                    <a:lnTo>
                      <a:pt x="472" y="471"/>
                    </a:lnTo>
                    <a:lnTo>
                      <a:pt x="463" y="472"/>
                    </a:lnTo>
                    <a:lnTo>
                      <a:pt x="453" y="466"/>
                    </a:lnTo>
                    <a:lnTo>
                      <a:pt x="454" y="489"/>
                    </a:lnTo>
                    <a:lnTo>
                      <a:pt x="430" y="501"/>
                    </a:lnTo>
                    <a:lnTo>
                      <a:pt x="414" y="515"/>
                    </a:lnTo>
                    <a:lnTo>
                      <a:pt x="410" y="539"/>
                    </a:lnTo>
                    <a:lnTo>
                      <a:pt x="393" y="538"/>
                    </a:lnTo>
                    <a:lnTo>
                      <a:pt x="346" y="513"/>
                    </a:lnTo>
                    <a:lnTo>
                      <a:pt x="332" y="496"/>
                    </a:lnTo>
                    <a:lnTo>
                      <a:pt x="313" y="482"/>
                    </a:lnTo>
                    <a:lnTo>
                      <a:pt x="318" y="465"/>
                    </a:lnTo>
                    <a:lnTo>
                      <a:pt x="327" y="465"/>
                    </a:lnTo>
                    <a:lnTo>
                      <a:pt x="327" y="452"/>
                    </a:lnTo>
                    <a:lnTo>
                      <a:pt x="318" y="432"/>
                    </a:lnTo>
                    <a:lnTo>
                      <a:pt x="319" y="413"/>
                    </a:lnTo>
                    <a:lnTo>
                      <a:pt x="308" y="420"/>
                    </a:lnTo>
                    <a:lnTo>
                      <a:pt x="300" y="419"/>
                    </a:lnTo>
                    <a:lnTo>
                      <a:pt x="297" y="432"/>
                    </a:lnTo>
                    <a:lnTo>
                      <a:pt x="283" y="432"/>
                    </a:lnTo>
                    <a:lnTo>
                      <a:pt x="282" y="441"/>
                    </a:lnTo>
                    <a:lnTo>
                      <a:pt x="265" y="440"/>
                    </a:lnTo>
                    <a:lnTo>
                      <a:pt x="264" y="450"/>
                    </a:lnTo>
                    <a:lnTo>
                      <a:pt x="249" y="462"/>
                    </a:lnTo>
                    <a:lnTo>
                      <a:pt x="236" y="450"/>
                    </a:lnTo>
                    <a:lnTo>
                      <a:pt x="226" y="471"/>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endParaRPr lang="de-DE"/>
              </a:p>
            </p:txBody>
          </p:sp>
          <p:sp>
            <p:nvSpPr>
              <p:cNvPr id="34" name="Freeform 290">
                <a:extLst>
                  <a:ext uri="{FF2B5EF4-FFF2-40B4-BE49-F238E27FC236}">
                    <a16:creationId xmlns:a16="http://schemas.microsoft.com/office/drawing/2014/main" id="{047F1CC3-2477-4021-8C0C-4E61B4C7EF26}"/>
                  </a:ext>
                </a:extLst>
              </p:cNvPr>
              <p:cNvSpPr>
                <a:spLocks/>
              </p:cNvSpPr>
              <p:nvPr/>
            </p:nvSpPr>
            <p:spPr bwMode="auto">
              <a:xfrm>
                <a:off x="2794" y="1505"/>
                <a:ext cx="0" cy="174"/>
              </a:xfrm>
              <a:custGeom>
                <a:avLst/>
                <a:gdLst/>
                <a:ahLst/>
                <a:cxnLst>
                  <a:cxn ang="0">
                    <a:pos x="1" y="23"/>
                  </a:cxn>
                  <a:cxn ang="0">
                    <a:pos x="0" y="12"/>
                  </a:cxn>
                  <a:cxn ang="0">
                    <a:pos x="25" y="0"/>
                  </a:cxn>
                  <a:cxn ang="0">
                    <a:pos x="27" y="21"/>
                  </a:cxn>
                  <a:cxn ang="0">
                    <a:pos x="1" y="23"/>
                  </a:cxn>
                </a:cxnLst>
                <a:rect l="0" t="0" r="r" b="b"/>
                <a:pathLst>
                  <a:path w="27" h="23">
                    <a:moveTo>
                      <a:pt x="1" y="23"/>
                    </a:moveTo>
                    <a:lnTo>
                      <a:pt x="0" y="12"/>
                    </a:lnTo>
                    <a:lnTo>
                      <a:pt x="25" y="0"/>
                    </a:lnTo>
                    <a:lnTo>
                      <a:pt x="27" y="21"/>
                    </a:lnTo>
                    <a:lnTo>
                      <a:pt x="1" y="23"/>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endParaRPr lang="de-DE"/>
              </a:p>
            </p:txBody>
          </p:sp>
          <p:sp>
            <p:nvSpPr>
              <p:cNvPr id="35" name="Freeform 291">
                <a:extLst>
                  <a:ext uri="{FF2B5EF4-FFF2-40B4-BE49-F238E27FC236}">
                    <a16:creationId xmlns:a16="http://schemas.microsoft.com/office/drawing/2014/main" id="{7FA48A42-322F-4C4F-8D1E-81F2550EDD71}"/>
                  </a:ext>
                </a:extLst>
              </p:cNvPr>
              <p:cNvSpPr>
                <a:spLocks/>
              </p:cNvSpPr>
              <p:nvPr/>
            </p:nvSpPr>
            <p:spPr bwMode="auto">
              <a:xfrm>
                <a:off x="2749" y="1498"/>
                <a:ext cx="0" cy="174"/>
              </a:xfrm>
              <a:custGeom>
                <a:avLst/>
                <a:gdLst/>
                <a:ahLst/>
                <a:cxnLst>
                  <a:cxn ang="0">
                    <a:pos x="0" y="15"/>
                  </a:cxn>
                  <a:cxn ang="0">
                    <a:pos x="4" y="6"/>
                  </a:cxn>
                  <a:cxn ang="0">
                    <a:pos x="17" y="0"/>
                  </a:cxn>
                  <a:cxn ang="0">
                    <a:pos x="25" y="2"/>
                  </a:cxn>
                  <a:cxn ang="0">
                    <a:pos x="21" y="19"/>
                  </a:cxn>
                  <a:cxn ang="0">
                    <a:pos x="7" y="20"/>
                  </a:cxn>
                  <a:cxn ang="0">
                    <a:pos x="0" y="15"/>
                  </a:cxn>
                </a:cxnLst>
                <a:rect l="0" t="0" r="r" b="b"/>
                <a:pathLst>
                  <a:path w="25" h="20">
                    <a:moveTo>
                      <a:pt x="0" y="15"/>
                    </a:moveTo>
                    <a:lnTo>
                      <a:pt x="4" y="6"/>
                    </a:lnTo>
                    <a:lnTo>
                      <a:pt x="17" y="0"/>
                    </a:lnTo>
                    <a:lnTo>
                      <a:pt x="25" y="2"/>
                    </a:lnTo>
                    <a:lnTo>
                      <a:pt x="21" y="19"/>
                    </a:lnTo>
                    <a:lnTo>
                      <a:pt x="7" y="20"/>
                    </a:lnTo>
                    <a:lnTo>
                      <a:pt x="0" y="15"/>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endParaRPr lang="de-DE"/>
              </a:p>
            </p:txBody>
          </p:sp>
          <p:sp>
            <p:nvSpPr>
              <p:cNvPr id="36" name="Freeform 292">
                <a:extLst>
                  <a:ext uri="{FF2B5EF4-FFF2-40B4-BE49-F238E27FC236}">
                    <a16:creationId xmlns:a16="http://schemas.microsoft.com/office/drawing/2014/main" id="{93342760-1CA5-4FCB-964C-451B37E85DF6}"/>
                  </a:ext>
                </a:extLst>
              </p:cNvPr>
              <p:cNvSpPr>
                <a:spLocks/>
              </p:cNvSpPr>
              <p:nvPr/>
            </p:nvSpPr>
            <p:spPr bwMode="auto">
              <a:xfrm>
                <a:off x="2712" y="1427"/>
                <a:ext cx="0" cy="174"/>
              </a:xfrm>
              <a:custGeom>
                <a:avLst/>
                <a:gdLst/>
                <a:ahLst/>
                <a:cxnLst>
                  <a:cxn ang="0">
                    <a:pos x="0" y="17"/>
                  </a:cxn>
                  <a:cxn ang="0">
                    <a:pos x="10" y="2"/>
                  </a:cxn>
                  <a:cxn ang="0">
                    <a:pos x="20" y="0"/>
                  </a:cxn>
                  <a:cxn ang="0">
                    <a:pos x="43" y="7"/>
                  </a:cxn>
                  <a:cxn ang="0">
                    <a:pos x="34" y="26"/>
                  </a:cxn>
                  <a:cxn ang="0">
                    <a:pos x="23" y="26"/>
                  </a:cxn>
                  <a:cxn ang="0">
                    <a:pos x="16" y="20"/>
                  </a:cxn>
                  <a:cxn ang="0">
                    <a:pos x="0" y="17"/>
                  </a:cxn>
                </a:cxnLst>
                <a:rect l="0" t="0" r="r" b="b"/>
                <a:pathLst>
                  <a:path w="43" h="26">
                    <a:moveTo>
                      <a:pt x="0" y="17"/>
                    </a:moveTo>
                    <a:lnTo>
                      <a:pt x="10" y="2"/>
                    </a:lnTo>
                    <a:lnTo>
                      <a:pt x="20" y="0"/>
                    </a:lnTo>
                    <a:lnTo>
                      <a:pt x="43" y="7"/>
                    </a:lnTo>
                    <a:lnTo>
                      <a:pt x="34" y="26"/>
                    </a:lnTo>
                    <a:lnTo>
                      <a:pt x="23" y="26"/>
                    </a:lnTo>
                    <a:lnTo>
                      <a:pt x="16" y="20"/>
                    </a:lnTo>
                    <a:lnTo>
                      <a:pt x="0" y="17"/>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endParaRPr lang="de-DE"/>
              </a:p>
            </p:txBody>
          </p:sp>
          <p:sp>
            <p:nvSpPr>
              <p:cNvPr id="37" name="Freeform 293">
                <a:extLst>
                  <a:ext uri="{FF2B5EF4-FFF2-40B4-BE49-F238E27FC236}">
                    <a16:creationId xmlns:a16="http://schemas.microsoft.com/office/drawing/2014/main" id="{31FF77C5-6020-4639-8C98-C4F22201DFB0}"/>
                  </a:ext>
                </a:extLst>
              </p:cNvPr>
              <p:cNvSpPr>
                <a:spLocks/>
              </p:cNvSpPr>
              <p:nvPr/>
            </p:nvSpPr>
            <p:spPr bwMode="auto">
              <a:xfrm>
                <a:off x="2693" y="1440"/>
                <a:ext cx="0" cy="174"/>
              </a:xfrm>
              <a:custGeom>
                <a:avLst/>
                <a:gdLst/>
                <a:ahLst/>
                <a:cxnLst>
                  <a:cxn ang="0">
                    <a:pos x="13" y="0"/>
                  </a:cxn>
                  <a:cxn ang="0">
                    <a:pos x="12" y="14"/>
                  </a:cxn>
                  <a:cxn ang="0">
                    <a:pos x="9" y="26"/>
                  </a:cxn>
                  <a:cxn ang="0">
                    <a:pos x="21" y="29"/>
                  </a:cxn>
                  <a:cxn ang="0">
                    <a:pos x="19" y="37"/>
                  </a:cxn>
                  <a:cxn ang="0">
                    <a:pos x="7" y="32"/>
                  </a:cxn>
                  <a:cxn ang="0">
                    <a:pos x="0" y="17"/>
                  </a:cxn>
                  <a:cxn ang="0">
                    <a:pos x="13" y="0"/>
                  </a:cxn>
                </a:cxnLst>
                <a:rect l="0" t="0" r="r" b="b"/>
                <a:pathLst>
                  <a:path w="21" h="37">
                    <a:moveTo>
                      <a:pt x="13" y="0"/>
                    </a:moveTo>
                    <a:lnTo>
                      <a:pt x="12" y="14"/>
                    </a:lnTo>
                    <a:lnTo>
                      <a:pt x="9" y="26"/>
                    </a:lnTo>
                    <a:lnTo>
                      <a:pt x="21" y="29"/>
                    </a:lnTo>
                    <a:lnTo>
                      <a:pt x="19" y="37"/>
                    </a:lnTo>
                    <a:lnTo>
                      <a:pt x="7" y="32"/>
                    </a:lnTo>
                    <a:lnTo>
                      <a:pt x="0" y="17"/>
                    </a:lnTo>
                    <a:lnTo>
                      <a:pt x="13" y="0"/>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endParaRPr lang="de-DE"/>
              </a:p>
            </p:txBody>
          </p:sp>
          <p:sp>
            <p:nvSpPr>
              <p:cNvPr id="38" name="Freeform 294">
                <a:extLst>
                  <a:ext uri="{FF2B5EF4-FFF2-40B4-BE49-F238E27FC236}">
                    <a16:creationId xmlns:a16="http://schemas.microsoft.com/office/drawing/2014/main" id="{53FB9E6C-34F6-46F9-9806-466F89332682}"/>
                  </a:ext>
                </a:extLst>
              </p:cNvPr>
              <p:cNvSpPr>
                <a:spLocks/>
              </p:cNvSpPr>
              <p:nvPr/>
            </p:nvSpPr>
            <p:spPr bwMode="auto">
              <a:xfrm>
                <a:off x="2720" y="1529"/>
                <a:ext cx="0" cy="174"/>
              </a:xfrm>
              <a:custGeom>
                <a:avLst/>
                <a:gdLst/>
                <a:ahLst/>
                <a:cxnLst>
                  <a:cxn ang="0">
                    <a:pos x="0" y="0"/>
                  </a:cxn>
                  <a:cxn ang="0">
                    <a:pos x="3" y="12"/>
                  </a:cxn>
                  <a:cxn ang="0">
                    <a:pos x="12" y="12"/>
                  </a:cxn>
                  <a:cxn ang="0">
                    <a:pos x="0" y="0"/>
                  </a:cxn>
                </a:cxnLst>
                <a:rect l="0" t="0" r="r" b="b"/>
                <a:pathLst>
                  <a:path w="12" h="12">
                    <a:moveTo>
                      <a:pt x="0" y="0"/>
                    </a:moveTo>
                    <a:lnTo>
                      <a:pt x="3" y="12"/>
                    </a:lnTo>
                    <a:lnTo>
                      <a:pt x="12" y="12"/>
                    </a:lnTo>
                    <a:lnTo>
                      <a:pt x="0" y="0"/>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endParaRPr lang="de-DE"/>
              </a:p>
            </p:txBody>
          </p:sp>
          <p:sp>
            <p:nvSpPr>
              <p:cNvPr id="39" name="Freeform 295">
                <a:extLst>
                  <a:ext uri="{FF2B5EF4-FFF2-40B4-BE49-F238E27FC236}">
                    <a16:creationId xmlns:a16="http://schemas.microsoft.com/office/drawing/2014/main" id="{802685EC-F6EB-4003-ABF1-8D52AC6A9318}"/>
                  </a:ext>
                </a:extLst>
              </p:cNvPr>
              <p:cNvSpPr>
                <a:spLocks/>
              </p:cNvSpPr>
              <p:nvPr/>
            </p:nvSpPr>
            <p:spPr bwMode="auto">
              <a:xfrm>
                <a:off x="2722" y="1496"/>
                <a:ext cx="0" cy="174"/>
              </a:xfrm>
              <a:custGeom>
                <a:avLst/>
                <a:gdLst/>
                <a:ahLst/>
                <a:cxnLst>
                  <a:cxn ang="0">
                    <a:pos x="3" y="5"/>
                  </a:cxn>
                  <a:cxn ang="0">
                    <a:pos x="6" y="20"/>
                  </a:cxn>
                  <a:cxn ang="0">
                    <a:pos x="3" y="5"/>
                  </a:cxn>
                </a:cxnLst>
                <a:rect l="0" t="0" r="r" b="b"/>
                <a:pathLst>
                  <a:path w="11" h="20">
                    <a:moveTo>
                      <a:pt x="3" y="5"/>
                    </a:moveTo>
                    <a:cubicBezTo>
                      <a:pt x="1" y="11"/>
                      <a:pt x="0" y="16"/>
                      <a:pt x="6" y="20"/>
                    </a:cubicBezTo>
                    <a:cubicBezTo>
                      <a:pt x="10" y="17"/>
                      <a:pt x="11" y="0"/>
                      <a:pt x="3" y="5"/>
                    </a:cubicBez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endParaRPr lang="de-DE"/>
              </a:p>
            </p:txBody>
          </p:sp>
          <p:sp>
            <p:nvSpPr>
              <p:cNvPr id="40" name="Freeform 296">
                <a:extLst>
                  <a:ext uri="{FF2B5EF4-FFF2-40B4-BE49-F238E27FC236}">
                    <a16:creationId xmlns:a16="http://schemas.microsoft.com/office/drawing/2014/main" id="{5C56A5C2-A5DC-4A74-AEAD-94255B68E7C0}"/>
                  </a:ext>
                </a:extLst>
              </p:cNvPr>
              <p:cNvSpPr>
                <a:spLocks/>
              </p:cNvSpPr>
              <p:nvPr/>
            </p:nvSpPr>
            <p:spPr bwMode="auto">
              <a:xfrm>
                <a:off x="2734" y="1458"/>
                <a:ext cx="0" cy="174"/>
              </a:xfrm>
              <a:custGeom>
                <a:avLst/>
                <a:gdLst/>
                <a:ahLst/>
                <a:cxnLst>
                  <a:cxn ang="0">
                    <a:pos x="6" y="11"/>
                  </a:cxn>
                  <a:cxn ang="0">
                    <a:pos x="25" y="4"/>
                  </a:cxn>
                  <a:cxn ang="0">
                    <a:pos x="31" y="0"/>
                  </a:cxn>
                  <a:cxn ang="0">
                    <a:pos x="33" y="6"/>
                  </a:cxn>
                  <a:cxn ang="0">
                    <a:pos x="16" y="12"/>
                  </a:cxn>
                  <a:cxn ang="0">
                    <a:pos x="7" y="16"/>
                  </a:cxn>
                  <a:cxn ang="0">
                    <a:pos x="6" y="11"/>
                  </a:cxn>
                </a:cxnLst>
                <a:rect l="0" t="0" r="r" b="b"/>
                <a:pathLst>
                  <a:path w="35" h="18">
                    <a:moveTo>
                      <a:pt x="6" y="11"/>
                    </a:moveTo>
                    <a:cubicBezTo>
                      <a:pt x="13" y="9"/>
                      <a:pt x="19" y="8"/>
                      <a:pt x="25" y="4"/>
                    </a:cubicBezTo>
                    <a:cubicBezTo>
                      <a:pt x="27" y="3"/>
                      <a:pt x="31" y="0"/>
                      <a:pt x="31" y="0"/>
                    </a:cubicBezTo>
                    <a:cubicBezTo>
                      <a:pt x="35" y="2"/>
                      <a:pt x="35" y="1"/>
                      <a:pt x="33" y="6"/>
                    </a:cubicBezTo>
                    <a:cubicBezTo>
                      <a:pt x="30" y="14"/>
                      <a:pt x="24" y="11"/>
                      <a:pt x="16" y="12"/>
                    </a:cubicBezTo>
                    <a:cubicBezTo>
                      <a:pt x="14" y="18"/>
                      <a:pt x="13" y="17"/>
                      <a:pt x="7" y="16"/>
                    </a:cubicBezTo>
                    <a:cubicBezTo>
                      <a:pt x="4" y="14"/>
                      <a:pt x="0" y="11"/>
                      <a:pt x="6" y="11"/>
                    </a:cubicBez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endParaRPr lang="de-DE"/>
              </a:p>
            </p:txBody>
          </p:sp>
          <p:sp>
            <p:nvSpPr>
              <p:cNvPr id="41" name="Freeform 297">
                <a:extLst>
                  <a:ext uri="{FF2B5EF4-FFF2-40B4-BE49-F238E27FC236}">
                    <a16:creationId xmlns:a16="http://schemas.microsoft.com/office/drawing/2014/main" id="{EC3950BC-3D12-4C65-9C40-3D261EE51BDD}"/>
                  </a:ext>
                </a:extLst>
              </p:cNvPr>
              <p:cNvSpPr>
                <a:spLocks/>
              </p:cNvSpPr>
              <p:nvPr/>
            </p:nvSpPr>
            <p:spPr bwMode="auto">
              <a:xfrm>
                <a:off x="2734" y="1486"/>
                <a:ext cx="0" cy="174"/>
              </a:xfrm>
              <a:custGeom>
                <a:avLst/>
                <a:gdLst/>
                <a:ahLst/>
                <a:cxnLst>
                  <a:cxn ang="0">
                    <a:pos x="8" y="0"/>
                  </a:cxn>
                  <a:cxn ang="0">
                    <a:pos x="7" y="8"/>
                  </a:cxn>
                  <a:cxn ang="0">
                    <a:pos x="8" y="0"/>
                  </a:cxn>
                </a:cxnLst>
                <a:rect l="0" t="0" r="r" b="b"/>
                <a:pathLst>
                  <a:path w="21" h="8">
                    <a:moveTo>
                      <a:pt x="8" y="0"/>
                    </a:moveTo>
                    <a:cubicBezTo>
                      <a:pt x="2" y="2"/>
                      <a:pt x="0" y="6"/>
                      <a:pt x="7" y="8"/>
                    </a:cubicBezTo>
                    <a:cubicBezTo>
                      <a:pt x="21" y="6"/>
                      <a:pt x="17" y="2"/>
                      <a:pt x="8" y="0"/>
                    </a:cubicBez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endParaRPr lang="de-DE"/>
              </a:p>
            </p:txBody>
          </p:sp>
          <p:sp>
            <p:nvSpPr>
              <p:cNvPr id="42" name="Freeform 298">
                <a:extLst>
                  <a:ext uri="{FF2B5EF4-FFF2-40B4-BE49-F238E27FC236}">
                    <a16:creationId xmlns:a16="http://schemas.microsoft.com/office/drawing/2014/main" id="{CE9FB3A6-7D26-4A2D-A4FB-9C91E52AAF7D}"/>
                  </a:ext>
                </a:extLst>
              </p:cNvPr>
              <p:cNvSpPr>
                <a:spLocks/>
              </p:cNvSpPr>
              <p:nvPr/>
            </p:nvSpPr>
            <p:spPr bwMode="auto">
              <a:xfrm>
                <a:off x="2718" y="1484"/>
                <a:ext cx="0" cy="174"/>
              </a:xfrm>
              <a:custGeom>
                <a:avLst/>
                <a:gdLst/>
                <a:ahLst/>
                <a:cxnLst>
                  <a:cxn ang="0">
                    <a:pos x="4" y="0"/>
                  </a:cxn>
                  <a:cxn ang="0">
                    <a:pos x="0" y="9"/>
                  </a:cxn>
                  <a:cxn ang="0">
                    <a:pos x="4" y="0"/>
                  </a:cxn>
                </a:cxnLst>
                <a:rect l="0" t="0" r="r" b="b"/>
                <a:pathLst>
                  <a:path w="8" h="13">
                    <a:moveTo>
                      <a:pt x="4" y="0"/>
                    </a:moveTo>
                    <a:cubicBezTo>
                      <a:pt x="2" y="3"/>
                      <a:pt x="0" y="9"/>
                      <a:pt x="0" y="9"/>
                    </a:cubicBezTo>
                    <a:cubicBezTo>
                      <a:pt x="8" y="13"/>
                      <a:pt x="5" y="6"/>
                      <a:pt x="4" y="0"/>
                    </a:cubicBez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endParaRPr lang="de-DE"/>
              </a:p>
            </p:txBody>
          </p:sp>
          <p:sp>
            <p:nvSpPr>
              <p:cNvPr id="43" name="Freeform 299">
                <a:extLst>
                  <a:ext uri="{FF2B5EF4-FFF2-40B4-BE49-F238E27FC236}">
                    <a16:creationId xmlns:a16="http://schemas.microsoft.com/office/drawing/2014/main" id="{6A62234C-1DA4-450D-A155-6CB4A3A08225}"/>
                  </a:ext>
                </a:extLst>
              </p:cNvPr>
              <p:cNvSpPr>
                <a:spLocks/>
              </p:cNvSpPr>
              <p:nvPr/>
            </p:nvSpPr>
            <p:spPr bwMode="auto">
              <a:xfrm>
                <a:off x="2686" y="1319"/>
                <a:ext cx="0" cy="174"/>
              </a:xfrm>
              <a:custGeom>
                <a:avLst/>
                <a:gdLst/>
                <a:ahLst/>
                <a:cxnLst>
                  <a:cxn ang="0">
                    <a:pos x="33" y="0"/>
                  </a:cxn>
                  <a:cxn ang="0">
                    <a:pos x="43" y="5"/>
                  </a:cxn>
                  <a:cxn ang="0">
                    <a:pos x="38" y="17"/>
                  </a:cxn>
                  <a:cxn ang="0">
                    <a:pos x="27" y="24"/>
                  </a:cxn>
                  <a:cxn ang="0">
                    <a:pos x="22" y="41"/>
                  </a:cxn>
                  <a:cxn ang="0">
                    <a:pos x="24" y="59"/>
                  </a:cxn>
                  <a:cxn ang="0">
                    <a:pos x="42" y="65"/>
                  </a:cxn>
                  <a:cxn ang="0">
                    <a:pos x="64" y="59"/>
                  </a:cxn>
                  <a:cxn ang="0">
                    <a:pos x="45" y="65"/>
                  </a:cxn>
                  <a:cxn ang="0">
                    <a:pos x="31" y="74"/>
                  </a:cxn>
                  <a:cxn ang="0">
                    <a:pos x="19" y="62"/>
                  </a:cxn>
                  <a:cxn ang="0">
                    <a:pos x="9" y="71"/>
                  </a:cxn>
                  <a:cxn ang="0">
                    <a:pos x="10" y="83"/>
                  </a:cxn>
                  <a:cxn ang="0">
                    <a:pos x="8" y="108"/>
                  </a:cxn>
                  <a:cxn ang="0">
                    <a:pos x="0" y="103"/>
                  </a:cxn>
                  <a:cxn ang="0">
                    <a:pos x="3" y="71"/>
                  </a:cxn>
                  <a:cxn ang="0">
                    <a:pos x="33" y="0"/>
                  </a:cxn>
                </a:cxnLst>
                <a:rect l="0" t="0" r="r" b="b"/>
                <a:pathLst>
                  <a:path w="64" h="108">
                    <a:moveTo>
                      <a:pt x="33" y="0"/>
                    </a:moveTo>
                    <a:lnTo>
                      <a:pt x="43" y="5"/>
                    </a:lnTo>
                    <a:lnTo>
                      <a:pt x="38" y="17"/>
                    </a:lnTo>
                    <a:lnTo>
                      <a:pt x="27" y="24"/>
                    </a:lnTo>
                    <a:lnTo>
                      <a:pt x="22" y="41"/>
                    </a:lnTo>
                    <a:lnTo>
                      <a:pt x="24" y="59"/>
                    </a:lnTo>
                    <a:lnTo>
                      <a:pt x="42" y="65"/>
                    </a:lnTo>
                    <a:lnTo>
                      <a:pt x="64" y="59"/>
                    </a:lnTo>
                    <a:lnTo>
                      <a:pt x="45" y="65"/>
                    </a:lnTo>
                    <a:lnTo>
                      <a:pt x="31" y="74"/>
                    </a:lnTo>
                    <a:lnTo>
                      <a:pt x="19" y="62"/>
                    </a:lnTo>
                    <a:lnTo>
                      <a:pt x="9" y="71"/>
                    </a:lnTo>
                    <a:lnTo>
                      <a:pt x="10" y="83"/>
                    </a:lnTo>
                    <a:lnTo>
                      <a:pt x="8" y="108"/>
                    </a:lnTo>
                    <a:lnTo>
                      <a:pt x="0" y="103"/>
                    </a:lnTo>
                    <a:lnTo>
                      <a:pt x="3" y="71"/>
                    </a:lnTo>
                    <a:lnTo>
                      <a:pt x="33" y="0"/>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endParaRPr lang="de-DE"/>
              </a:p>
            </p:txBody>
          </p:sp>
          <p:sp>
            <p:nvSpPr>
              <p:cNvPr id="44" name="Freeform 300">
                <a:extLst>
                  <a:ext uri="{FF2B5EF4-FFF2-40B4-BE49-F238E27FC236}">
                    <a16:creationId xmlns:a16="http://schemas.microsoft.com/office/drawing/2014/main" id="{DBF4E9BB-72F6-45B0-8CCB-BA445B6E2DDB}"/>
                  </a:ext>
                </a:extLst>
              </p:cNvPr>
              <p:cNvSpPr>
                <a:spLocks/>
              </p:cNvSpPr>
              <p:nvPr/>
            </p:nvSpPr>
            <p:spPr bwMode="auto">
              <a:xfrm>
                <a:off x="3239" y="1502"/>
                <a:ext cx="0" cy="174"/>
              </a:xfrm>
              <a:custGeom>
                <a:avLst/>
                <a:gdLst/>
                <a:ahLst/>
                <a:cxnLst>
                  <a:cxn ang="0">
                    <a:pos x="1" y="33"/>
                  </a:cxn>
                  <a:cxn ang="0">
                    <a:pos x="0" y="23"/>
                  </a:cxn>
                  <a:cxn ang="0">
                    <a:pos x="5" y="11"/>
                  </a:cxn>
                  <a:cxn ang="0">
                    <a:pos x="24" y="0"/>
                  </a:cxn>
                  <a:cxn ang="0">
                    <a:pos x="33" y="6"/>
                  </a:cxn>
                  <a:cxn ang="0">
                    <a:pos x="59" y="36"/>
                  </a:cxn>
                  <a:cxn ang="0">
                    <a:pos x="55" y="48"/>
                  </a:cxn>
                  <a:cxn ang="0">
                    <a:pos x="36" y="42"/>
                  </a:cxn>
                  <a:cxn ang="0">
                    <a:pos x="31" y="51"/>
                  </a:cxn>
                  <a:cxn ang="0">
                    <a:pos x="19" y="46"/>
                  </a:cxn>
                  <a:cxn ang="0">
                    <a:pos x="19" y="38"/>
                  </a:cxn>
                  <a:cxn ang="0">
                    <a:pos x="13" y="30"/>
                  </a:cxn>
                  <a:cxn ang="0">
                    <a:pos x="1" y="33"/>
                  </a:cxn>
                </a:cxnLst>
                <a:rect l="0" t="0" r="r" b="b"/>
                <a:pathLst>
                  <a:path w="59" h="51">
                    <a:moveTo>
                      <a:pt x="1" y="33"/>
                    </a:moveTo>
                    <a:lnTo>
                      <a:pt x="0" y="23"/>
                    </a:lnTo>
                    <a:lnTo>
                      <a:pt x="5" y="11"/>
                    </a:lnTo>
                    <a:lnTo>
                      <a:pt x="24" y="0"/>
                    </a:lnTo>
                    <a:lnTo>
                      <a:pt x="33" y="6"/>
                    </a:lnTo>
                    <a:lnTo>
                      <a:pt x="59" y="36"/>
                    </a:lnTo>
                    <a:lnTo>
                      <a:pt x="55" y="48"/>
                    </a:lnTo>
                    <a:lnTo>
                      <a:pt x="36" y="42"/>
                    </a:lnTo>
                    <a:lnTo>
                      <a:pt x="31" y="51"/>
                    </a:lnTo>
                    <a:lnTo>
                      <a:pt x="19" y="46"/>
                    </a:lnTo>
                    <a:lnTo>
                      <a:pt x="19" y="38"/>
                    </a:lnTo>
                    <a:lnTo>
                      <a:pt x="13" y="30"/>
                    </a:lnTo>
                    <a:lnTo>
                      <a:pt x="1" y="33"/>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endParaRPr lang="de-DE"/>
              </a:p>
            </p:txBody>
          </p:sp>
        </p:grpSp>
        <p:grpSp>
          <p:nvGrpSpPr>
            <p:cNvPr id="26" name="Group 301">
              <a:extLst>
                <a:ext uri="{FF2B5EF4-FFF2-40B4-BE49-F238E27FC236}">
                  <a16:creationId xmlns:a16="http://schemas.microsoft.com/office/drawing/2014/main" id="{A7783823-E47C-457D-9927-E33D9689C423}"/>
                </a:ext>
              </a:extLst>
            </p:cNvPr>
            <p:cNvGrpSpPr>
              <a:grpSpLocks/>
            </p:cNvGrpSpPr>
            <p:nvPr/>
          </p:nvGrpSpPr>
          <p:grpSpPr bwMode="auto">
            <a:xfrm>
              <a:off x="1525" y="1348"/>
              <a:ext cx="658" cy="400"/>
              <a:chOff x="3162" y="1438"/>
              <a:chExt cx="658" cy="400"/>
            </a:xfrm>
          </p:grpSpPr>
          <p:sp>
            <p:nvSpPr>
              <p:cNvPr id="27" name="Freeform 302">
                <a:extLst>
                  <a:ext uri="{FF2B5EF4-FFF2-40B4-BE49-F238E27FC236}">
                    <a16:creationId xmlns:a16="http://schemas.microsoft.com/office/drawing/2014/main" id="{96767047-51F6-4531-90B5-3F7F6099FDB2}"/>
                  </a:ext>
                </a:extLst>
              </p:cNvPr>
              <p:cNvSpPr>
                <a:spLocks/>
              </p:cNvSpPr>
              <p:nvPr/>
            </p:nvSpPr>
            <p:spPr bwMode="auto">
              <a:xfrm>
                <a:off x="3162" y="1522"/>
                <a:ext cx="0" cy="174"/>
              </a:xfrm>
              <a:custGeom>
                <a:avLst/>
                <a:gdLst/>
                <a:ahLst/>
                <a:cxnLst>
                  <a:cxn ang="0">
                    <a:pos x="73" y="201"/>
                  </a:cxn>
                  <a:cxn ang="0">
                    <a:pos x="82" y="165"/>
                  </a:cxn>
                  <a:cxn ang="0">
                    <a:pos x="130" y="174"/>
                  </a:cxn>
                  <a:cxn ang="0">
                    <a:pos x="145" y="183"/>
                  </a:cxn>
                  <a:cxn ang="0">
                    <a:pos x="174" y="205"/>
                  </a:cxn>
                  <a:cxn ang="0">
                    <a:pos x="155" y="166"/>
                  </a:cxn>
                  <a:cxn ang="0">
                    <a:pos x="205" y="141"/>
                  </a:cxn>
                  <a:cxn ang="0">
                    <a:pos x="185" y="136"/>
                  </a:cxn>
                  <a:cxn ang="0">
                    <a:pos x="296" y="98"/>
                  </a:cxn>
                  <a:cxn ang="0">
                    <a:pos x="316" y="79"/>
                  </a:cxn>
                  <a:cxn ang="0">
                    <a:pos x="371" y="79"/>
                  </a:cxn>
                  <a:cxn ang="0">
                    <a:pos x="388" y="32"/>
                  </a:cxn>
                  <a:cxn ang="0">
                    <a:pos x="422" y="19"/>
                  </a:cxn>
                  <a:cxn ang="0">
                    <a:pos x="455" y="37"/>
                  </a:cxn>
                  <a:cxn ang="0">
                    <a:pos x="487" y="19"/>
                  </a:cxn>
                  <a:cxn ang="0">
                    <a:pos x="499" y="58"/>
                  </a:cxn>
                  <a:cxn ang="0">
                    <a:pos x="550" y="90"/>
                  </a:cxn>
                  <a:cxn ang="0">
                    <a:pos x="589" y="123"/>
                  </a:cxn>
                  <a:cxn ang="0">
                    <a:pos x="628" y="90"/>
                  </a:cxn>
                  <a:cxn ang="0">
                    <a:pos x="640" y="140"/>
                  </a:cxn>
                  <a:cxn ang="0">
                    <a:pos x="652" y="198"/>
                  </a:cxn>
                  <a:cxn ang="0">
                    <a:pos x="720" y="238"/>
                  </a:cxn>
                  <a:cxn ang="0">
                    <a:pos x="749" y="238"/>
                  </a:cxn>
                  <a:cxn ang="0">
                    <a:pos x="756" y="271"/>
                  </a:cxn>
                  <a:cxn ang="0">
                    <a:pos x="785" y="376"/>
                  </a:cxn>
                  <a:cxn ang="0">
                    <a:pos x="726" y="399"/>
                  </a:cxn>
                  <a:cxn ang="0">
                    <a:pos x="752" y="351"/>
                  </a:cxn>
                  <a:cxn ang="0">
                    <a:pos x="721" y="350"/>
                  </a:cxn>
                  <a:cxn ang="0">
                    <a:pos x="673" y="320"/>
                  </a:cxn>
                  <a:cxn ang="0">
                    <a:pos x="652" y="312"/>
                  </a:cxn>
                  <a:cxn ang="0">
                    <a:pos x="642" y="332"/>
                  </a:cxn>
                  <a:cxn ang="0">
                    <a:pos x="607" y="370"/>
                  </a:cxn>
                  <a:cxn ang="0">
                    <a:pos x="584" y="397"/>
                  </a:cxn>
                  <a:cxn ang="0">
                    <a:pos x="557" y="405"/>
                  </a:cxn>
                  <a:cxn ang="0">
                    <a:pos x="535" y="414"/>
                  </a:cxn>
                  <a:cxn ang="0">
                    <a:pos x="474" y="438"/>
                  </a:cxn>
                  <a:cxn ang="0">
                    <a:pos x="434" y="427"/>
                  </a:cxn>
                  <a:cxn ang="0">
                    <a:pos x="366" y="408"/>
                  </a:cxn>
                  <a:cxn ang="0">
                    <a:pos x="334" y="384"/>
                  </a:cxn>
                  <a:cxn ang="0">
                    <a:pos x="295" y="399"/>
                  </a:cxn>
                  <a:cxn ang="0">
                    <a:pos x="265" y="418"/>
                  </a:cxn>
                  <a:cxn ang="0">
                    <a:pos x="235" y="439"/>
                  </a:cxn>
                  <a:cxn ang="0">
                    <a:pos x="194" y="469"/>
                  </a:cxn>
                  <a:cxn ang="0">
                    <a:pos x="139" y="474"/>
                  </a:cxn>
                  <a:cxn ang="0">
                    <a:pos x="86" y="426"/>
                  </a:cxn>
                  <a:cxn ang="0">
                    <a:pos x="67" y="394"/>
                  </a:cxn>
                  <a:cxn ang="0">
                    <a:pos x="19" y="390"/>
                  </a:cxn>
                  <a:cxn ang="0">
                    <a:pos x="44" y="336"/>
                  </a:cxn>
                  <a:cxn ang="0">
                    <a:pos x="67" y="286"/>
                  </a:cxn>
                  <a:cxn ang="0">
                    <a:pos x="31" y="252"/>
                  </a:cxn>
                  <a:cxn ang="0">
                    <a:pos x="52" y="198"/>
                  </a:cxn>
                </a:cxnLst>
                <a:rect l="0" t="0" r="r" b="b"/>
                <a:pathLst>
                  <a:path w="785" h="476">
                    <a:moveTo>
                      <a:pt x="52" y="198"/>
                    </a:moveTo>
                    <a:lnTo>
                      <a:pt x="65" y="206"/>
                    </a:lnTo>
                    <a:lnTo>
                      <a:pt x="73" y="201"/>
                    </a:lnTo>
                    <a:lnTo>
                      <a:pt x="58" y="192"/>
                    </a:lnTo>
                    <a:lnTo>
                      <a:pt x="67" y="180"/>
                    </a:lnTo>
                    <a:lnTo>
                      <a:pt x="82" y="165"/>
                    </a:lnTo>
                    <a:lnTo>
                      <a:pt x="113" y="163"/>
                    </a:lnTo>
                    <a:lnTo>
                      <a:pt x="121" y="174"/>
                    </a:lnTo>
                    <a:lnTo>
                      <a:pt x="130" y="174"/>
                    </a:lnTo>
                    <a:lnTo>
                      <a:pt x="130" y="190"/>
                    </a:lnTo>
                    <a:lnTo>
                      <a:pt x="139" y="192"/>
                    </a:lnTo>
                    <a:lnTo>
                      <a:pt x="145" y="183"/>
                    </a:lnTo>
                    <a:lnTo>
                      <a:pt x="152" y="192"/>
                    </a:lnTo>
                    <a:lnTo>
                      <a:pt x="161" y="189"/>
                    </a:lnTo>
                    <a:lnTo>
                      <a:pt x="174" y="205"/>
                    </a:lnTo>
                    <a:lnTo>
                      <a:pt x="179" y="172"/>
                    </a:lnTo>
                    <a:lnTo>
                      <a:pt x="155" y="176"/>
                    </a:lnTo>
                    <a:lnTo>
                      <a:pt x="155" y="166"/>
                    </a:lnTo>
                    <a:lnTo>
                      <a:pt x="175" y="159"/>
                    </a:lnTo>
                    <a:lnTo>
                      <a:pt x="198" y="154"/>
                    </a:lnTo>
                    <a:lnTo>
                      <a:pt x="205" y="141"/>
                    </a:lnTo>
                    <a:lnTo>
                      <a:pt x="206" y="133"/>
                    </a:lnTo>
                    <a:lnTo>
                      <a:pt x="182" y="150"/>
                    </a:lnTo>
                    <a:lnTo>
                      <a:pt x="185" y="136"/>
                    </a:lnTo>
                    <a:lnTo>
                      <a:pt x="217" y="112"/>
                    </a:lnTo>
                    <a:lnTo>
                      <a:pt x="251" y="115"/>
                    </a:lnTo>
                    <a:lnTo>
                      <a:pt x="296" y="98"/>
                    </a:lnTo>
                    <a:lnTo>
                      <a:pt x="300" y="128"/>
                    </a:lnTo>
                    <a:lnTo>
                      <a:pt x="304" y="97"/>
                    </a:lnTo>
                    <a:lnTo>
                      <a:pt x="316" y="79"/>
                    </a:lnTo>
                    <a:lnTo>
                      <a:pt x="352" y="60"/>
                    </a:lnTo>
                    <a:lnTo>
                      <a:pt x="360" y="73"/>
                    </a:lnTo>
                    <a:lnTo>
                      <a:pt x="371" y="79"/>
                    </a:lnTo>
                    <a:lnTo>
                      <a:pt x="365" y="61"/>
                    </a:lnTo>
                    <a:lnTo>
                      <a:pt x="379" y="51"/>
                    </a:lnTo>
                    <a:lnTo>
                      <a:pt x="388" y="32"/>
                    </a:lnTo>
                    <a:lnTo>
                      <a:pt x="407" y="28"/>
                    </a:lnTo>
                    <a:lnTo>
                      <a:pt x="413" y="19"/>
                    </a:lnTo>
                    <a:lnTo>
                      <a:pt x="422" y="19"/>
                    </a:lnTo>
                    <a:lnTo>
                      <a:pt x="432" y="31"/>
                    </a:lnTo>
                    <a:lnTo>
                      <a:pt x="436" y="22"/>
                    </a:lnTo>
                    <a:lnTo>
                      <a:pt x="455" y="37"/>
                    </a:lnTo>
                    <a:lnTo>
                      <a:pt x="468" y="13"/>
                    </a:lnTo>
                    <a:lnTo>
                      <a:pt x="485" y="0"/>
                    </a:lnTo>
                    <a:lnTo>
                      <a:pt x="487" y="19"/>
                    </a:lnTo>
                    <a:lnTo>
                      <a:pt x="493" y="25"/>
                    </a:lnTo>
                    <a:lnTo>
                      <a:pt x="504" y="48"/>
                    </a:lnTo>
                    <a:lnTo>
                      <a:pt x="499" y="58"/>
                    </a:lnTo>
                    <a:lnTo>
                      <a:pt x="514" y="67"/>
                    </a:lnTo>
                    <a:lnTo>
                      <a:pt x="532" y="69"/>
                    </a:lnTo>
                    <a:lnTo>
                      <a:pt x="550" y="90"/>
                    </a:lnTo>
                    <a:lnTo>
                      <a:pt x="570" y="105"/>
                    </a:lnTo>
                    <a:lnTo>
                      <a:pt x="581" y="123"/>
                    </a:lnTo>
                    <a:lnTo>
                      <a:pt x="589" y="123"/>
                    </a:lnTo>
                    <a:lnTo>
                      <a:pt x="583" y="111"/>
                    </a:lnTo>
                    <a:lnTo>
                      <a:pt x="613" y="99"/>
                    </a:lnTo>
                    <a:lnTo>
                      <a:pt x="628" y="90"/>
                    </a:lnTo>
                    <a:lnTo>
                      <a:pt x="629" y="104"/>
                    </a:lnTo>
                    <a:lnTo>
                      <a:pt x="649" y="116"/>
                    </a:lnTo>
                    <a:lnTo>
                      <a:pt x="640" y="140"/>
                    </a:lnTo>
                    <a:lnTo>
                      <a:pt x="660" y="162"/>
                    </a:lnTo>
                    <a:lnTo>
                      <a:pt x="671" y="174"/>
                    </a:lnTo>
                    <a:lnTo>
                      <a:pt x="652" y="198"/>
                    </a:lnTo>
                    <a:lnTo>
                      <a:pt x="691" y="230"/>
                    </a:lnTo>
                    <a:lnTo>
                      <a:pt x="704" y="228"/>
                    </a:lnTo>
                    <a:lnTo>
                      <a:pt x="720" y="238"/>
                    </a:lnTo>
                    <a:lnTo>
                      <a:pt x="736" y="236"/>
                    </a:lnTo>
                    <a:lnTo>
                      <a:pt x="748" y="228"/>
                    </a:lnTo>
                    <a:lnTo>
                      <a:pt x="749" y="238"/>
                    </a:lnTo>
                    <a:lnTo>
                      <a:pt x="742" y="250"/>
                    </a:lnTo>
                    <a:lnTo>
                      <a:pt x="752" y="253"/>
                    </a:lnTo>
                    <a:lnTo>
                      <a:pt x="756" y="271"/>
                    </a:lnTo>
                    <a:lnTo>
                      <a:pt x="762" y="310"/>
                    </a:lnTo>
                    <a:lnTo>
                      <a:pt x="785" y="358"/>
                    </a:lnTo>
                    <a:lnTo>
                      <a:pt x="785" y="376"/>
                    </a:lnTo>
                    <a:lnTo>
                      <a:pt x="772" y="382"/>
                    </a:lnTo>
                    <a:lnTo>
                      <a:pt x="760" y="402"/>
                    </a:lnTo>
                    <a:lnTo>
                      <a:pt x="726" y="399"/>
                    </a:lnTo>
                    <a:lnTo>
                      <a:pt x="743" y="375"/>
                    </a:lnTo>
                    <a:lnTo>
                      <a:pt x="750" y="363"/>
                    </a:lnTo>
                    <a:lnTo>
                      <a:pt x="752" y="351"/>
                    </a:lnTo>
                    <a:lnTo>
                      <a:pt x="749" y="343"/>
                    </a:lnTo>
                    <a:lnTo>
                      <a:pt x="728" y="339"/>
                    </a:lnTo>
                    <a:lnTo>
                      <a:pt x="721" y="350"/>
                    </a:lnTo>
                    <a:lnTo>
                      <a:pt x="710" y="350"/>
                    </a:lnTo>
                    <a:lnTo>
                      <a:pt x="688" y="342"/>
                    </a:lnTo>
                    <a:lnTo>
                      <a:pt x="673" y="320"/>
                    </a:lnTo>
                    <a:lnTo>
                      <a:pt x="665" y="316"/>
                    </a:lnTo>
                    <a:lnTo>
                      <a:pt x="659" y="302"/>
                    </a:lnTo>
                    <a:lnTo>
                      <a:pt x="652" y="312"/>
                    </a:lnTo>
                    <a:lnTo>
                      <a:pt x="661" y="325"/>
                    </a:lnTo>
                    <a:lnTo>
                      <a:pt x="654" y="333"/>
                    </a:lnTo>
                    <a:lnTo>
                      <a:pt x="642" y="332"/>
                    </a:lnTo>
                    <a:lnTo>
                      <a:pt x="623" y="356"/>
                    </a:lnTo>
                    <a:lnTo>
                      <a:pt x="610" y="361"/>
                    </a:lnTo>
                    <a:lnTo>
                      <a:pt x="607" y="370"/>
                    </a:lnTo>
                    <a:lnTo>
                      <a:pt x="604" y="386"/>
                    </a:lnTo>
                    <a:lnTo>
                      <a:pt x="593" y="399"/>
                    </a:lnTo>
                    <a:lnTo>
                      <a:pt x="584" y="397"/>
                    </a:lnTo>
                    <a:lnTo>
                      <a:pt x="578" y="417"/>
                    </a:lnTo>
                    <a:lnTo>
                      <a:pt x="571" y="403"/>
                    </a:lnTo>
                    <a:lnTo>
                      <a:pt x="557" y="405"/>
                    </a:lnTo>
                    <a:lnTo>
                      <a:pt x="547" y="429"/>
                    </a:lnTo>
                    <a:lnTo>
                      <a:pt x="538" y="428"/>
                    </a:lnTo>
                    <a:lnTo>
                      <a:pt x="535" y="414"/>
                    </a:lnTo>
                    <a:lnTo>
                      <a:pt x="494" y="448"/>
                    </a:lnTo>
                    <a:lnTo>
                      <a:pt x="492" y="435"/>
                    </a:lnTo>
                    <a:lnTo>
                      <a:pt x="474" y="438"/>
                    </a:lnTo>
                    <a:lnTo>
                      <a:pt x="452" y="441"/>
                    </a:lnTo>
                    <a:lnTo>
                      <a:pt x="446" y="429"/>
                    </a:lnTo>
                    <a:lnTo>
                      <a:pt x="434" y="427"/>
                    </a:lnTo>
                    <a:lnTo>
                      <a:pt x="397" y="416"/>
                    </a:lnTo>
                    <a:lnTo>
                      <a:pt x="383" y="421"/>
                    </a:lnTo>
                    <a:lnTo>
                      <a:pt x="366" y="408"/>
                    </a:lnTo>
                    <a:lnTo>
                      <a:pt x="353" y="398"/>
                    </a:lnTo>
                    <a:lnTo>
                      <a:pt x="338" y="396"/>
                    </a:lnTo>
                    <a:lnTo>
                      <a:pt x="334" y="384"/>
                    </a:lnTo>
                    <a:lnTo>
                      <a:pt x="324" y="394"/>
                    </a:lnTo>
                    <a:lnTo>
                      <a:pt x="306" y="384"/>
                    </a:lnTo>
                    <a:lnTo>
                      <a:pt x="295" y="399"/>
                    </a:lnTo>
                    <a:lnTo>
                      <a:pt x="293" y="410"/>
                    </a:lnTo>
                    <a:lnTo>
                      <a:pt x="277" y="415"/>
                    </a:lnTo>
                    <a:lnTo>
                      <a:pt x="265" y="418"/>
                    </a:lnTo>
                    <a:lnTo>
                      <a:pt x="248" y="424"/>
                    </a:lnTo>
                    <a:lnTo>
                      <a:pt x="251" y="432"/>
                    </a:lnTo>
                    <a:lnTo>
                      <a:pt x="235" y="439"/>
                    </a:lnTo>
                    <a:lnTo>
                      <a:pt x="224" y="430"/>
                    </a:lnTo>
                    <a:lnTo>
                      <a:pt x="199" y="439"/>
                    </a:lnTo>
                    <a:lnTo>
                      <a:pt x="194" y="469"/>
                    </a:lnTo>
                    <a:lnTo>
                      <a:pt x="170" y="465"/>
                    </a:lnTo>
                    <a:lnTo>
                      <a:pt x="163" y="476"/>
                    </a:lnTo>
                    <a:lnTo>
                      <a:pt x="139" y="474"/>
                    </a:lnTo>
                    <a:lnTo>
                      <a:pt x="121" y="464"/>
                    </a:lnTo>
                    <a:lnTo>
                      <a:pt x="124" y="453"/>
                    </a:lnTo>
                    <a:lnTo>
                      <a:pt x="86" y="426"/>
                    </a:lnTo>
                    <a:lnTo>
                      <a:pt x="85" y="412"/>
                    </a:lnTo>
                    <a:lnTo>
                      <a:pt x="80" y="402"/>
                    </a:lnTo>
                    <a:lnTo>
                      <a:pt x="67" y="394"/>
                    </a:lnTo>
                    <a:lnTo>
                      <a:pt x="58" y="408"/>
                    </a:lnTo>
                    <a:lnTo>
                      <a:pt x="36" y="406"/>
                    </a:lnTo>
                    <a:lnTo>
                      <a:pt x="19" y="390"/>
                    </a:lnTo>
                    <a:lnTo>
                      <a:pt x="0" y="385"/>
                    </a:lnTo>
                    <a:lnTo>
                      <a:pt x="2" y="362"/>
                    </a:lnTo>
                    <a:lnTo>
                      <a:pt x="44" y="336"/>
                    </a:lnTo>
                    <a:lnTo>
                      <a:pt x="46" y="315"/>
                    </a:lnTo>
                    <a:lnTo>
                      <a:pt x="62" y="319"/>
                    </a:lnTo>
                    <a:lnTo>
                      <a:pt x="67" y="286"/>
                    </a:lnTo>
                    <a:lnTo>
                      <a:pt x="62" y="272"/>
                    </a:lnTo>
                    <a:lnTo>
                      <a:pt x="47" y="271"/>
                    </a:lnTo>
                    <a:lnTo>
                      <a:pt x="31" y="252"/>
                    </a:lnTo>
                    <a:lnTo>
                      <a:pt x="32" y="237"/>
                    </a:lnTo>
                    <a:lnTo>
                      <a:pt x="26" y="223"/>
                    </a:lnTo>
                    <a:lnTo>
                      <a:pt x="52" y="198"/>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endParaRPr lang="de-DE"/>
              </a:p>
            </p:txBody>
          </p:sp>
          <p:sp>
            <p:nvSpPr>
              <p:cNvPr id="28" name="Freeform 303">
                <a:extLst>
                  <a:ext uri="{FF2B5EF4-FFF2-40B4-BE49-F238E27FC236}">
                    <a16:creationId xmlns:a16="http://schemas.microsoft.com/office/drawing/2014/main" id="{ECC00A3D-AE17-4F13-B0C1-C4E41C9D3567}"/>
                  </a:ext>
                </a:extLst>
              </p:cNvPr>
              <p:cNvSpPr>
                <a:spLocks/>
              </p:cNvSpPr>
              <p:nvPr/>
            </p:nvSpPr>
            <p:spPr bwMode="auto">
              <a:xfrm>
                <a:off x="3526" y="1513"/>
                <a:ext cx="0" cy="174"/>
              </a:xfrm>
              <a:custGeom>
                <a:avLst/>
                <a:gdLst/>
                <a:ahLst/>
                <a:cxnLst>
                  <a:cxn ang="0">
                    <a:pos x="0" y="36"/>
                  </a:cxn>
                  <a:cxn ang="0">
                    <a:pos x="18" y="37"/>
                  </a:cxn>
                  <a:cxn ang="0">
                    <a:pos x="39" y="23"/>
                  </a:cxn>
                  <a:cxn ang="0">
                    <a:pos x="54" y="17"/>
                  </a:cxn>
                  <a:cxn ang="0">
                    <a:pos x="90" y="22"/>
                  </a:cxn>
                  <a:cxn ang="0">
                    <a:pos x="98" y="19"/>
                  </a:cxn>
                  <a:cxn ang="0">
                    <a:pos x="102" y="11"/>
                  </a:cxn>
                  <a:cxn ang="0">
                    <a:pos x="27" y="13"/>
                  </a:cxn>
                  <a:cxn ang="0">
                    <a:pos x="19" y="0"/>
                  </a:cxn>
                  <a:cxn ang="0">
                    <a:pos x="0" y="36"/>
                  </a:cxn>
                </a:cxnLst>
                <a:rect l="0" t="0" r="r" b="b"/>
                <a:pathLst>
                  <a:path w="102" h="37">
                    <a:moveTo>
                      <a:pt x="0" y="36"/>
                    </a:moveTo>
                    <a:lnTo>
                      <a:pt x="18" y="37"/>
                    </a:lnTo>
                    <a:lnTo>
                      <a:pt x="39" y="23"/>
                    </a:lnTo>
                    <a:lnTo>
                      <a:pt x="54" y="17"/>
                    </a:lnTo>
                    <a:cubicBezTo>
                      <a:pt x="81" y="23"/>
                      <a:pt x="72" y="22"/>
                      <a:pt x="90" y="22"/>
                    </a:cubicBezTo>
                    <a:lnTo>
                      <a:pt x="98" y="19"/>
                    </a:lnTo>
                    <a:lnTo>
                      <a:pt x="102" y="11"/>
                    </a:lnTo>
                    <a:lnTo>
                      <a:pt x="27" y="13"/>
                    </a:lnTo>
                    <a:lnTo>
                      <a:pt x="19" y="0"/>
                    </a:lnTo>
                    <a:lnTo>
                      <a:pt x="0" y="36"/>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endParaRPr lang="de-DE"/>
              </a:p>
            </p:txBody>
          </p:sp>
          <p:sp>
            <p:nvSpPr>
              <p:cNvPr id="29" name="Freeform 304">
                <a:extLst>
                  <a:ext uri="{FF2B5EF4-FFF2-40B4-BE49-F238E27FC236}">
                    <a16:creationId xmlns:a16="http://schemas.microsoft.com/office/drawing/2014/main" id="{6F614456-99B8-4DAF-BA4B-9CB527B77A46}"/>
                  </a:ext>
                </a:extLst>
              </p:cNvPr>
              <p:cNvSpPr>
                <a:spLocks/>
              </p:cNvSpPr>
              <p:nvPr/>
            </p:nvSpPr>
            <p:spPr bwMode="auto">
              <a:xfrm>
                <a:off x="3666" y="1477"/>
                <a:ext cx="0" cy="174"/>
              </a:xfrm>
              <a:custGeom>
                <a:avLst/>
                <a:gdLst/>
                <a:ahLst/>
                <a:cxnLst>
                  <a:cxn ang="0">
                    <a:pos x="0" y="79"/>
                  </a:cxn>
                  <a:cxn ang="0">
                    <a:pos x="8" y="65"/>
                  </a:cxn>
                  <a:cxn ang="0">
                    <a:pos x="34" y="69"/>
                  </a:cxn>
                  <a:cxn ang="0">
                    <a:pos x="19" y="48"/>
                  </a:cxn>
                  <a:cxn ang="0">
                    <a:pos x="0" y="47"/>
                  </a:cxn>
                  <a:cxn ang="0">
                    <a:pos x="12" y="27"/>
                  </a:cxn>
                  <a:cxn ang="0">
                    <a:pos x="23" y="22"/>
                  </a:cxn>
                  <a:cxn ang="0">
                    <a:pos x="6" y="21"/>
                  </a:cxn>
                  <a:cxn ang="0">
                    <a:pos x="7" y="5"/>
                  </a:cxn>
                  <a:cxn ang="0">
                    <a:pos x="25" y="5"/>
                  </a:cxn>
                  <a:cxn ang="0">
                    <a:pos x="34" y="19"/>
                  </a:cxn>
                  <a:cxn ang="0">
                    <a:pos x="43" y="0"/>
                  </a:cxn>
                  <a:cxn ang="0">
                    <a:pos x="58" y="23"/>
                  </a:cxn>
                  <a:cxn ang="0">
                    <a:pos x="71" y="30"/>
                  </a:cxn>
                  <a:cxn ang="0">
                    <a:pos x="73" y="49"/>
                  </a:cxn>
                  <a:cxn ang="0">
                    <a:pos x="86" y="52"/>
                  </a:cxn>
                  <a:cxn ang="0">
                    <a:pos x="92" y="43"/>
                  </a:cxn>
                  <a:cxn ang="0">
                    <a:pos x="103" y="54"/>
                  </a:cxn>
                  <a:cxn ang="0">
                    <a:pos x="115" y="55"/>
                  </a:cxn>
                  <a:cxn ang="0">
                    <a:pos x="132" y="79"/>
                  </a:cxn>
                  <a:cxn ang="0">
                    <a:pos x="125" y="97"/>
                  </a:cxn>
                  <a:cxn ang="0">
                    <a:pos x="107" y="84"/>
                  </a:cxn>
                  <a:cxn ang="0">
                    <a:pos x="97" y="75"/>
                  </a:cxn>
                  <a:cxn ang="0">
                    <a:pos x="82" y="78"/>
                  </a:cxn>
                  <a:cxn ang="0">
                    <a:pos x="61" y="89"/>
                  </a:cxn>
                  <a:cxn ang="0">
                    <a:pos x="60" y="100"/>
                  </a:cxn>
                  <a:cxn ang="0">
                    <a:pos x="66" y="114"/>
                  </a:cxn>
                  <a:cxn ang="0">
                    <a:pos x="59" y="120"/>
                  </a:cxn>
                  <a:cxn ang="0">
                    <a:pos x="35" y="108"/>
                  </a:cxn>
                  <a:cxn ang="0">
                    <a:pos x="19" y="105"/>
                  </a:cxn>
                  <a:cxn ang="0">
                    <a:pos x="0" y="79"/>
                  </a:cxn>
                </a:cxnLst>
                <a:rect l="0" t="0" r="r" b="b"/>
                <a:pathLst>
                  <a:path w="132" h="120">
                    <a:moveTo>
                      <a:pt x="0" y="79"/>
                    </a:moveTo>
                    <a:lnTo>
                      <a:pt x="8" y="65"/>
                    </a:lnTo>
                    <a:lnTo>
                      <a:pt x="34" y="69"/>
                    </a:lnTo>
                    <a:lnTo>
                      <a:pt x="19" y="48"/>
                    </a:lnTo>
                    <a:lnTo>
                      <a:pt x="0" y="47"/>
                    </a:lnTo>
                    <a:lnTo>
                      <a:pt x="12" y="27"/>
                    </a:lnTo>
                    <a:lnTo>
                      <a:pt x="23" y="22"/>
                    </a:lnTo>
                    <a:lnTo>
                      <a:pt x="6" y="21"/>
                    </a:lnTo>
                    <a:lnTo>
                      <a:pt x="7" y="5"/>
                    </a:lnTo>
                    <a:lnTo>
                      <a:pt x="25" y="5"/>
                    </a:lnTo>
                    <a:lnTo>
                      <a:pt x="34" y="19"/>
                    </a:lnTo>
                    <a:lnTo>
                      <a:pt x="43" y="0"/>
                    </a:lnTo>
                    <a:lnTo>
                      <a:pt x="58" y="23"/>
                    </a:lnTo>
                    <a:lnTo>
                      <a:pt x="71" y="30"/>
                    </a:lnTo>
                    <a:lnTo>
                      <a:pt x="73" y="49"/>
                    </a:lnTo>
                    <a:lnTo>
                      <a:pt x="86" y="52"/>
                    </a:lnTo>
                    <a:lnTo>
                      <a:pt x="92" y="43"/>
                    </a:lnTo>
                    <a:lnTo>
                      <a:pt x="103" y="54"/>
                    </a:lnTo>
                    <a:lnTo>
                      <a:pt x="115" y="55"/>
                    </a:lnTo>
                    <a:lnTo>
                      <a:pt x="132" y="79"/>
                    </a:lnTo>
                    <a:lnTo>
                      <a:pt x="125" y="97"/>
                    </a:lnTo>
                    <a:lnTo>
                      <a:pt x="107" y="84"/>
                    </a:lnTo>
                    <a:lnTo>
                      <a:pt x="97" y="75"/>
                    </a:lnTo>
                    <a:lnTo>
                      <a:pt x="82" y="78"/>
                    </a:lnTo>
                    <a:lnTo>
                      <a:pt x="61" y="89"/>
                    </a:lnTo>
                    <a:lnTo>
                      <a:pt x="60" y="100"/>
                    </a:lnTo>
                    <a:lnTo>
                      <a:pt x="66" y="114"/>
                    </a:lnTo>
                    <a:lnTo>
                      <a:pt x="59" y="120"/>
                    </a:lnTo>
                    <a:lnTo>
                      <a:pt x="35" y="108"/>
                    </a:lnTo>
                    <a:lnTo>
                      <a:pt x="19" y="105"/>
                    </a:lnTo>
                    <a:lnTo>
                      <a:pt x="0" y="79"/>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endParaRPr lang="de-DE"/>
              </a:p>
            </p:txBody>
          </p:sp>
          <p:sp>
            <p:nvSpPr>
              <p:cNvPr id="30" name="Freeform 305">
                <a:extLst>
                  <a:ext uri="{FF2B5EF4-FFF2-40B4-BE49-F238E27FC236}">
                    <a16:creationId xmlns:a16="http://schemas.microsoft.com/office/drawing/2014/main" id="{551083B7-4B96-4782-9E4C-1013E0F8D551}"/>
                  </a:ext>
                </a:extLst>
              </p:cNvPr>
              <p:cNvSpPr>
                <a:spLocks/>
              </p:cNvSpPr>
              <p:nvPr/>
            </p:nvSpPr>
            <p:spPr bwMode="auto">
              <a:xfrm>
                <a:off x="3655" y="1438"/>
                <a:ext cx="0" cy="174"/>
              </a:xfrm>
              <a:custGeom>
                <a:avLst/>
                <a:gdLst/>
                <a:ahLst/>
                <a:cxnLst>
                  <a:cxn ang="0">
                    <a:pos x="3" y="64"/>
                  </a:cxn>
                  <a:cxn ang="0">
                    <a:pos x="11" y="50"/>
                  </a:cxn>
                  <a:cxn ang="0">
                    <a:pos x="9" y="37"/>
                  </a:cxn>
                  <a:cxn ang="0">
                    <a:pos x="22" y="39"/>
                  </a:cxn>
                  <a:cxn ang="0">
                    <a:pos x="34" y="31"/>
                  </a:cxn>
                  <a:cxn ang="0">
                    <a:pos x="33" y="18"/>
                  </a:cxn>
                  <a:cxn ang="0">
                    <a:pos x="41" y="14"/>
                  </a:cxn>
                  <a:cxn ang="0">
                    <a:pos x="37" y="34"/>
                  </a:cxn>
                  <a:cxn ang="0">
                    <a:pos x="53" y="36"/>
                  </a:cxn>
                  <a:cxn ang="0">
                    <a:pos x="58" y="25"/>
                  </a:cxn>
                  <a:cxn ang="0">
                    <a:pos x="72" y="45"/>
                  </a:cxn>
                  <a:cxn ang="0">
                    <a:pos x="84" y="45"/>
                  </a:cxn>
                  <a:cxn ang="0">
                    <a:pos x="89" y="62"/>
                  </a:cxn>
                  <a:cxn ang="0">
                    <a:pos x="97" y="69"/>
                  </a:cxn>
                  <a:cxn ang="0">
                    <a:pos x="109" y="62"/>
                  </a:cxn>
                  <a:cxn ang="0">
                    <a:pos x="123" y="44"/>
                  </a:cxn>
                  <a:cxn ang="0">
                    <a:pos x="109" y="36"/>
                  </a:cxn>
                  <a:cxn ang="0">
                    <a:pos x="90" y="34"/>
                  </a:cxn>
                  <a:cxn ang="0">
                    <a:pos x="75" y="36"/>
                  </a:cxn>
                  <a:cxn ang="0">
                    <a:pos x="67" y="26"/>
                  </a:cxn>
                  <a:cxn ang="0">
                    <a:pos x="63" y="13"/>
                  </a:cxn>
                  <a:cxn ang="0">
                    <a:pos x="72" y="0"/>
                  </a:cxn>
                  <a:cxn ang="0">
                    <a:pos x="54" y="1"/>
                  </a:cxn>
                  <a:cxn ang="0">
                    <a:pos x="34" y="12"/>
                  </a:cxn>
                  <a:cxn ang="0">
                    <a:pos x="27" y="30"/>
                  </a:cxn>
                  <a:cxn ang="0">
                    <a:pos x="18" y="33"/>
                  </a:cxn>
                  <a:cxn ang="0">
                    <a:pos x="10" y="26"/>
                  </a:cxn>
                  <a:cxn ang="0">
                    <a:pos x="0" y="39"/>
                  </a:cxn>
                  <a:cxn ang="0">
                    <a:pos x="3" y="64"/>
                  </a:cxn>
                </a:cxnLst>
                <a:rect l="0" t="0" r="r" b="b"/>
                <a:pathLst>
                  <a:path w="123" h="69">
                    <a:moveTo>
                      <a:pt x="3" y="64"/>
                    </a:moveTo>
                    <a:lnTo>
                      <a:pt x="11" y="50"/>
                    </a:lnTo>
                    <a:lnTo>
                      <a:pt x="9" y="37"/>
                    </a:lnTo>
                    <a:lnTo>
                      <a:pt x="22" y="39"/>
                    </a:lnTo>
                    <a:lnTo>
                      <a:pt x="34" y="31"/>
                    </a:lnTo>
                    <a:lnTo>
                      <a:pt x="33" y="18"/>
                    </a:lnTo>
                    <a:lnTo>
                      <a:pt x="41" y="14"/>
                    </a:lnTo>
                    <a:lnTo>
                      <a:pt x="37" y="34"/>
                    </a:lnTo>
                    <a:lnTo>
                      <a:pt x="53" y="36"/>
                    </a:lnTo>
                    <a:lnTo>
                      <a:pt x="58" y="25"/>
                    </a:lnTo>
                    <a:lnTo>
                      <a:pt x="72" y="45"/>
                    </a:lnTo>
                    <a:lnTo>
                      <a:pt x="84" y="45"/>
                    </a:lnTo>
                    <a:lnTo>
                      <a:pt x="89" y="62"/>
                    </a:lnTo>
                    <a:lnTo>
                      <a:pt x="97" y="69"/>
                    </a:lnTo>
                    <a:lnTo>
                      <a:pt x="109" y="62"/>
                    </a:lnTo>
                    <a:lnTo>
                      <a:pt x="123" y="44"/>
                    </a:lnTo>
                    <a:lnTo>
                      <a:pt x="109" y="36"/>
                    </a:lnTo>
                    <a:lnTo>
                      <a:pt x="90" y="34"/>
                    </a:lnTo>
                    <a:lnTo>
                      <a:pt x="75" y="36"/>
                    </a:lnTo>
                    <a:lnTo>
                      <a:pt x="67" y="26"/>
                    </a:lnTo>
                    <a:lnTo>
                      <a:pt x="63" y="13"/>
                    </a:lnTo>
                    <a:lnTo>
                      <a:pt x="72" y="0"/>
                    </a:lnTo>
                    <a:lnTo>
                      <a:pt x="54" y="1"/>
                    </a:lnTo>
                    <a:lnTo>
                      <a:pt x="34" y="12"/>
                    </a:lnTo>
                    <a:lnTo>
                      <a:pt x="27" y="30"/>
                    </a:lnTo>
                    <a:lnTo>
                      <a:pt x="18" y="33"/>
                    </a:lnTo>
                    <a:lnTo>
                      <a:pt x="10" y="26"/>
                    </a:lnTo>
                    <a:lnTo>
                      <a:pt x="0" y="39"/>
                    </a:lnTo>
                    <a:lnTo>
                      <a:pt x="3" y="64"/>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endParaRPr lang="de-DE"/>
              </a:p>
            </p:txBody>
          </p:sp>
          <p:sp>
            <p:nvSpPr>
              <p:cNvPr id="31" name="Freeform 306">
                <a:extLst>
                  <a:ext uri="{FF2B5EF4-FFF2-40B4-BE49-F238E27FC236}">
                    <a16:creationId xmlns:a16="http://schemas.microsoft.com/office/drawing/2014/main" id="{A5600525-5E6D-4468-B874-A9A7EB3CBADE}"/>
                  </a:ext>
                </a:extLst>
              </p:cNvPr>
              <p:cNvSpPr>
                <a:spLocks/>
              </p:cNvSpPr>
              <p:nvPr/>
            </p:nvSpPr>
            <p:spPr bwMode="auto">
              <a:xfrm>
                <a:off x="3799" y="1610"/>
                <a:ext cx="0" cy="174"/>
              </a:xfrm>
              <a:custGeom>
                <a:avLst/>
                <a:gdLst/>
                <a:ahLst/>
                <a:cxnLst>
                  <a:cxn ang="0">
                    <a:pos x="0" y="8"/>
                  </a:cxn>
                  <a:cxn ang="0">
                    <a:pos x="7" y="0"/>
                  </a:cxn>
                  <a:cxn ang="0">
                    <a:pos x="16" y="15"/>
                  </a:cxn>
                  <a:cxn ang="0">
                    <a:pos x="39" y="34"/>
                  </a:cxn>
                  <a:cxn ang="0">
                    <a:pos x="35" y="51"/>
                  </a:cxn>
                  <a:cxn ang="0">
                    <a:pos x="29" y="58"/>
                  </a:cxn>
                  <a:cxn ang="0">
                    <a:pos x="29" y="46"/>
                  </a:cxn>
                  <a:cxn ang="0">
                    <a:pos x="12" y="50"/>
                  </a:cxn>
                  <a:cxn ang="0">
                    <a:pos x="18" y="29"/>
                  </a:cxn>
                  <a:cxn ang="0">
                    <a:pos x="0" y="8"/>
                  </a:cxn>
                </a:cxnLst>
                <a:rect l="0" t="0" r="r" b="b"/>
                <a:pathLst>
                  <a:path w="39" h="58">
                    <a:moveTo>
                      <a:pt x="0" y="8"/>
                    </a:moveTo>
                    <a:lnTo>
                      <a:pt x="7" y="0"/>
                    </a:lnTo>
                    <a:lnTo>
                      <a:pt x="16" y="15"/>
                    </a:lnTo>
                    <a:lnTo>
                      <a:pt x="39" y="34"/>
                    </a:lnTo>
                    <a:lnTo>
                      <a:pt x="35" y="51"/>
                    </a:lnTo>
                    <a:lnTo>
                      <a:pt x="29" y="58"/>
                    </a:lnTo>
                    <a:lnTo>
                      <a:pt x="29" y="46"/>
                    </a:lnTo>
                    <a:lnTo>
                      <a:pt x="12" y="50"/>
                    </a:lnTo>
                    <a:lnTo>
                      <a:pt x="18" y="29"/>
                    </a:lnTo>
                    <a:lnTo>
                      <a:pt x="0" y="8"/>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endParaRPr lang="de-DE"/>
              </a:p>
            </p:txBody>
          </p:sp>
          <p:sp>
            <p:nvSpPr>
              <p:cNvPr id="32" name="Freeform 307">
                <a:extLst>
                  <a:ext uri="{FF2B5EF4-FFF2-40B4-BE49-F238E27FC236}">
                    <a16:creationId xmlns:a16="http://schemas.microsoft.com/office/drawing/2014/main" id="{2ACB3501-778E-4BE7-A0CA-1DE7B53CA255}"/>
                  </a:ext>
                </a:extLst>
              </p:cNvPr>
              <p:cNvSpPr>
                <a:spLocks/>
              </p:cNvSpPr>
              <p:nvPr/>
            </p:nvSpPr>
            <p:spPr bwMode="auto">
              <a:xfrm>
                <a:off x="3820" y="1664"/>
                <a:ext cx="0" cy="174"/>
              </a:xfrm>
              <a:custGeom>
                <a:avLst/>
                <a:gdLst/>
                <a:ahLst/>
                <a:cxnLst>
                  <a:cxn ang="0">
                    <a:pos x="43" y="0"/>
                  </a:cxn>
                  <a:cxn ang="0">
                    <a:pos x="80" y="29"/>
                  </a:cxn>
                  <a:cxn ang="0">
                    <a:pos x="76" y="48"/>
                  </a:cxn>
                  <a:cxn ang="0">
                    <a:pos x="40" y="47"/>
                  </a:cxn>
                  <a:cxn ang="0">
                    <a:pos x="30" y="59"/>
                  </a:cxn>
                  <a:cxn ang="0">
                    <a:pos x="8" y="62"/>
                  </a:cxn>
                  <a:cxn ang="0">
                    <a:pos x="0" y="56"/>
                  </a:cxn>
                  <a:cxn ang="0">
                    <a:pos x="16" y="44"/>
                  </a:cxn>
                  <a:cxn ang="0">
                    <a:pos x="20" y="35"/>
                  </a:cxn>
                  <a:cxn ang="0">
                    <a:pos x="15" y="18"/>
                  </a:cxn>
                  <a:cxn ang="0">
                    <a:pos x="16" y="8"/>
                  </a:cxn>
                  <a:cxn ang="0">
                    <a:pos x="28" y="10"/>
                  </a:cxn>
                  <a:cxn ang="0">
                    <a:pos x="31" y="21"/>
                  </a:cxn>
                  <a:cxn ang="0">
                    <a:pos x="43" y="23"/>
                  </a:cxn>
                  <a:cxn ang="0">
                    <a:pos x="43" y="0"/>
                  </a:cxn>
                </a:cxnLst>
                <a:rect l="0" t="0" r="r" b="b"/>
                <a:pathLst>
                  <a:path w="80" h="62">
                    <a:moveTo>
                      <a:pt x="43" y="0"/>
                    </a:moveTo>
                    <a:lnTo>
                      <a:pt x="80" y="29"/>
                    </a:lnTo>
                    <a:lnTo>
                      <a:pt x="76" y="48"/>
                    </a:lnTo>
                    <a:lnTo>
                      <a:pt x="40" y="47"/>
                    </a:lnTo>
                    <a:lnTo>
                      <a:pt x="30" y="59"/>
                    </a:lnTo>
                    <a:lnTo>
                      <a:pt x="8" y="62"/>
                    </a:lnTo>
                    <a:lnTo>
                      <a:pt x="0" y="56"/>
                    </a:lnTo>
                    <a:lnTo>
                      <a:pt x="16" y="44"/>
                    </a:lnTo>
                    <a:lnTo>
                      <a:pt x="20" y="35"/>
                    </a:lnTo>
                    <a:lnTo>
                      <a:pt x="15" y="18"/>
                    </a:lnTo>
                    <a:lnTo>
                      <a:pt x="16" y="8"/>
                    </a:lnTo>
                    <a:lnTo>
                      <a:pt x="28" y="10"/>
                    </a:lnTo>
                    <a:lnTo>
                      <a:pt x="31" y="21"/>
                    </a:lnTo>
                    <a:lnTo>
                      <a:pt x="43" y="23"/>
                    </a:lnTo>
                    <a:lnTo>
                      <a:pt x="43" y="0"/>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endParaRPr lang="de-DE"/>
              </a:p>
            </p:txBody>
          </p:sp>
        </p:grpSp>
      </p:grpSp>
      <p:sp>
        <p:nvSpPr>
          <p:cNvPr id="45" name="Freeform 260">
            <a:extLst>
              <a:ext uri="{FF2B5EF4-FFF2-40B4-BE49-F238E27FC236}">
                <a16:creationId xmlns:a16="http://schemas.microsoft.com/office/drawing/2014/main" id="{FA93D19B-87B6-47B1-BE41-7E2886DBE595}"/>
              </a:ext>
            </a:extLst>
          </p:cNvPr>
          <p:cNvSpPr>
            <a:spLocks/>
          </p:cNvSpPr>
          <p:nvPr/>
        </p:nvSpPr>
        <p:spPr bwMode="auto">
          <a:xfrm>
            <a:off x="970145" y="4243373"/>
            <a:ext cx="1111250" cy="1233487"/>
          </a:xfrm>
          <a:custGeom>
            <a:avLst/>
            <a:gdLst/>
            <a:ahLst/>
            <a:cxnLst>
              <a:cxn ang="0">
                <a:pos x="23" y="644"/>
              </a:cxn>
              <a:cxn ang="0">
                <a:pos x="34" y="560"/>
              </a:cxn>
              <a:cxn ang="0">
                <a:pos x="65" y="473"/>
              </a:cxn>
              <a:cxn ang="0">
                <a:pos x="117" y="375"/>
              </a:cxn>
              <a:cxn ang="0">
                <a:pos x="148" y="342"/>
              </a:cxn>
              <a:cxn ang="0">
                <a:pos x="225" y="197"/>
              </a:cxn>
              <a:cxn ang="0">
                <a:pos x="247" y="149"/>
              </a:cxn>
              <a:cxn ang="0">
                <a:pos x="232" y="88"/>
              </a:cxn>
              <a:cxn ang="0">
                <a:pos x="267" y="93"/>
              </a:cxn>
              <a:cxn ang="0">
                <a:pos x="292" y="75"/>
              </a:cxn>
              <a:cxn ang="0">
                <a:pos x="336" y="96"/>
              </a:cxn>
              <a:cxn ang="0">
                <a:pos x="324" y="124"/>
              </a:cxn>
              <a:cxn ang="0">
                <a:pos x="371" y="99"/>
              </a:cxn>
              <a:cxn ang="0">
                <a:pos x="401" y="75"/>
              </a:cxn>
              <a:cxn ang="0">
                <a:pos x="454" y="40"/>
              </a:cxn>
              <a:cxn ang="0">
                <a:pos x="433" y="21"/>
              </a:cxn>
              <a:cxn ang="0">
                <a:pos x="477" y="0"/>
              </a:cxn>
              <a:cxn ang="0">
                <a:pos x="502" y="34"/>
              </a:cxn>
              <a:cxn ang="0">
                <a:pos x="529" y="39"/>
              </a:cxn>
              <a:cxn ang="0">
                <a:pos x="559" y="62"/>
              </a:cxn>
              <a:cxn ang="0">
                <a:pos x="569" y="108"/>
              </a:cxn>
              <a:cxn ang="0">
                <a:pos x="605" y="96"/>
              </a:cxn>
              <a:cxn ang="0">
                <a:pos x="613" y="142"/>
              </a:cxn>
              <a:cxn ang="0">
                <a:pos x="641" y="243"/>
              </a:cxn>
              <a:cxn ang="0">
                <a:pos x="688" y="347"/>
              </a:cxn>
              <a:cxn ang="0">
                <a:pos x="689" y="395"/>
              </a:cxn>
              <a:cxn ang="0">
                <a:pos x="648" y="386"/>
              </a:cxn>
              <a:cxn ang="0">
                <a:pos x="623" y="467"/>
              </a:cxn>
              <a:cxn ang="0">
                <a:pos x="580" y="497"/>
              </a:cxn>
              <a:cxn ang="0">
                <a:pos x="613" y="632"/>
              </a:cxn>
              <a:cxn ang="0">
                <a:pos x="615" y="706"/>
              </a:cxn>
              <a:cxn ang="0">
                <a:pos x="588" y="736"/>
              </a:cxn>
              <a:cxn ang="0">
                <a:pos x="528" y="759"/>
              </a:cxn>
              <a:cxn ang="0">
                <a:pos x="475" y="767"/>
              </a:cxn>
              <a:cxn ang="0">
                <a:pos x="414" y="731"/>
              </a:cxn>
              <a:cxn ang="0">
                <a:pos x="366" y="684"/>
              </a:cxn>
              <a:cxn ang="0">
                <a:pos x="397" y="724"/>
              </a:cxn>
              <a:cxn ang="0">
                <a:pos x="365" y="718"/>
              </a:cxn>
              <a:cxn ang="0">
                <a:pos x="318" y="736"/>
              </a:cxn>
              <a:cxn ang="0">
                <a:pos x="307" y="729"/>
              </a:cxn>
              <a:cxn ang="0">
                <a:pos x="280" y="702"/>
              </a:cxn>
              <a:cxn ang="0">
                <a:pos x="252" y="696"/>
              </a:cxn>
              <a:cxn ang="0">
                <a:pos x="228" y="743"/>
              </a:cxn>
              <a:cxn ang="0">
                <a:pos x="243" y="747"/>
              </a:cxn>
              <a:cxn ang="0">
                <a:pos x="179" y="753"/>
              </a:cxn>
              <a:cxn ang="0">
                <a:pos x="108" y="771"/>
              </a:cxn>
              <a:cxn ang="0">
                <a:pos x="76" y="761"/>
              </a:cxn>
              <a:cxn ang="0">
                <a:pos x="46" y="755"/>
              </a:cxn>
              <a:cxn ang="0">
                <a:pos x="0" y="725"/>
              </a:cxn>
            </a:cxnLst>
            <a:rect l="0" t="0" r="r" b="b"/>
            <a:pathLst>
              <a:path w="701" h="777">
                <a:moveTo>
                  <a:pt x="0" y="725"/>
                </a:moveTo>
                <a:lnTo>
                  <a:pt x="10" y="711"/>
                </a:lnTo>
                <a:lnTo>
                  <a:pt x="12" y="678"/>
                </a:lnTo>
                <a:lnTo>
                  <a:pt x="23" y="644"/>
                </a:lnTo>
                <a:lnTo>
                  <a:pt x="31" y="628"/>
                </a:lnTo>
                <a:lnTo>
                  <a:pt x="30" y="615"/>
                </a:lnTo>
                <a:lnTo>
                  <a:pt x="21" y="587"/>
                </a:lnTo>
                <a:lnTo>
                  <a:pt x="34" y="560"/>
                </a:lnTo>
                <a:lnTo>
                  <a:pt x="52" y="530"/>
                </a:lnTo>
                <a:lnTo>
                  <a:pt x="57" y="512"/>
                </a:lnTo>
                <a:lnTo>
                  <a:pt x="64" y="503"/>
                </a:lnTo>
                <a:lnTo>
                  <a:pt x="65" y="473"/>
                </a:lnTo>
                <a:lnTo>
                  <a:pt x="78" y="435"/>
                </a:lnTo>
                <a:lnTo>
                  <a:pt x="81" y="413"/>
                </a:lnTo>
                <a:lnTo>
                  <a:pt x="101" y="387"/>
                </a:lnTo>
                <a:lnTo>
                  <a:pt x="117" y="375"/>
                </a:lnTo>
                <a:lnTo>
                  <a:pt x="123" y="356"/>
                </a:lnTo>
                <a:lnTo>
                  <a:pt x="131" y="354"/>
                </a:lnTo>
                <a:lnTo>
                  <a:pt x="138" y="344"/>
                </a:lnTo>
                <a:lnTo>
                  <a:pt x="148" y="342"/>
                </a:lnTo>
                <a:lnTo>
                  <a:pt x="165" y="302"/>
                </a:lnTo>
                <a:lnTo>
                  <a:pt x="183" y="281"/>
                </a:lnTo>
                <a:lnTo>
                  <a:pt x="198" y="272"/>
                </a:lnTo>
                <a:lnTo>
                  <a:pt x="225" y="197"/>
                </a:lnTo>
                <a:lnTo>
                  <a:pt x="220" y="188"/>
                </a:lnTo>
                <a:lnTo>
                  <a:pt x="245" y="171"/>
                </a:lnTo>
                <a:lnTo>
                  <a:pt x="234" y="160"/>
                </a:lnTo>
                <a:lnTo>
                  <a:pt x="247" y="149"/>
                </a:lnTo>
                <a:lnTo>
                  <a:pt x="249" y="120"/>
                </a:lnTo>
                <a:lnTo>
                  <a:pt x="233" y="117"/>
                </a:lnTo>
                <a:lnTo>
                  <a:pt x="237" y="108"/>
                </a:lnTo>
                <a:lnTo>
                  <a:pt x="232" y="88"/>
                </a:lnTo>
                <a:lnTo>
                  <a:pt x="231" y="66"/>
                </a:lnTo>
                <a:lnTo>
                  <a:pt x="245" y="74"/>
                </a:lnTo>
                <a:lnTo>
                  <a:pt x="255" y="84"/>
                </a:lnTo>
                <a:lnTo>
                  <a:pt x="267" y="93"/>
                </a:lnTo>
                <a:lnTo>
                  <a:pt x="274" y="83"/>
                </a:lnTo>
                <a:lnTo>
                  <a:pt x="273" y="60"/>
                </a:lnTo>
                <a:lnTo>
                  <a:pt x="289" y="56"/>
                </a:lnTo>
                <a:lnTo>
                  <a:pt x="292" y="75"/>
                </a:lnTo>
                <a:lnTo>
                  <a:pt x="295" y="86"/>
                </a:lnTo>
                <a:lnTo>
                  <a:pt x="309" y="93"/>
                </a:lnTo>
                <a:lnTo>
                  <a:pt x="324" y="99"/>
                </a:lnTo>
                <a:lnTo>
                  <a:pt x="336" y="96"/>
                </a:lnTo>
                <a:lnTo>
                  <a:pt x="339" y="105"/>
                </a:lnTo>
                <a:lnTo>
                  <a:pt x="327" y="106"/>
                </a:lnTo>
                <a:lnTo>
                  <a:pt x="322" y="116"/>
                </a:lnTo>
                <a:lnTo>
                  <a:pt x="324" y="124"/>
                </a:lnTo>
                <a:lnTo>
                  <a:pt x="318" y="131"/>
                </a:lnTo>
                <a:lnTo>
                  <a:pt x="335" y="131"/>
                </a:lnTo>
                <a:lnTo>
                  <a:pt x="351" y="101"/>
                </a:lnTo>
                <a:lnTo>
                  <a:pt x="371" y="99"/>
                </a:lnTo>
                <a:lnTo>
                  <a:pt x="378" y="89"/>
                </a:lnTo>
                <a:lnTo>
                  <a:pt x="385" y="96"/>
                </a:lnTo>
                <a:lnTo>
                  <a:pt x="383" y="75"/>
                </a:lnTo>
                <a:lnTo>
                  <a:pt x="401" y="75"/>
                </a:lnTo>
                <a:lnTo>
                  <a:pt x="418" y="70"/>
                </a:lnTo>
                <a:lnTo>
                  <a:pt x="430" y="51"/>
                </a:lnTo>
                <a:lnTo>
                  <a:pt x="455" y="48"/>
                </a:lnTo>
                <a:lnTo>
                  <a:pt x="454" y="40"/>
                </a:lnTo>
                <a:lnTo>
                  <a:pt x="456" y="28"/>
                </a:lnTo>
                <a:lnTo>
                  <a:pt x="441" y="29"/>
                </a:lnTo>
                <a:lnTo>
                  <a:pt x="450" y="21"/>
                </a:lnTo>
                <a:lnTo>
                  <a:pt x="433" y="21"/>
                </a:lnTo>
                <a:lnTo>
                  <a:pt x="435" y="9"/>
                </a:lnTo>
                <a:lnTo>
                  <a:pt x="453" y="5"/>
                </a:lnTo>
                <a:lnTo>
                  <a:pt x="465" y="8"/>
                </a:lnTo>
                <a:lnTo>
                  <a:pt x="477" y="0"/>
                </a:lnTo>
                <a:lnTo>
                  <a:pt x="481" y="14"/>
                </a:lnTo>
                <a:lnTo>
                  <a:pt x="486" y="5"/>
                </a:lnTo>
                <a:lnTo>
                  <a:pt x="508" y="4"/>
                </a:lnTo>
                <a:lnTo>
                  <a:pt x="502" y="34"/>
                </a:lnTo>
                <a:lnTo>
                  <a:pt x="515" y="34"/>
                </a:lnTo>
                <a:lnTo>
                  <a:pt x="513" y="26"/>
                </a:lnTo>
                <a:lnTo>
                  <a:pt x="522" y="22"/>
                </a:lnTo>
                <a:lnTo>
                  <a:pt x="529" y="39"/>
                </a:lnTo>
                <a:lnTo>
                  <a:pt x="533" y="29"/>
                </a:lnTo>
                <a:lnTo>
                  <a:pt x="544" y="21"/>
                </a:lnTo>
                <a:lnTo>
                  <a:pt x="549" y="44"/>
                </a:lnTo>
                <a:lnTo>
                  <a:pt x="559" y="62"/>
                </a:lnTo>
                <a:lnTo>
                  <a:pt x="545" y="84"/>
                </a:lnTo>
                <a:lnTo>
                  <a:pt x="567" y="76"/>
                </a:lnTo>
                <a:lnTo>
                  <a:pt x="571" y="87"/>
                </a:lnTo>
                <a:lnTo>
                  <a:pt x="569" y="108"/>
                </a:lnTo>
                <a:lnTo>
                  <a:pt x="592" y="108"/>
                </a:lnTo>
                <a:lnTo>
                  <a:pt x="598" y="89"/>
                </a:lnTo>
                <a:lnTo>
                  <a:pt x="607" y="87"/>
                </a:lnTo>
                <a:lnTo>
                  <a:pt x="605" y="96"/>
                </a:lnTo>
                <a:lnTo>
                  <a:pt x="615" y="96"/>
                </a:lnTo>
                <a:lnTo>
                  <a:pt x="610" y="120"/>
                </a:lnTo>
                <a:lnTo>
                  <a:pt x="624" y="138"/>
                </a:lnTo>
                <a:lnTo>
                  <a:pt x="613" y="142"/>
                </a:lnTo>
                <a:lnTo>
                  <a:pt x="615" y="161"/>
                </a:lnTo>
                <a:lnTo>
                  <a:pt x="619" y="207"/>
                </a:lnTo>
                <a:lnTo>
                  <a:pt x="646" y="225"/>
                </a:lnTo>
                <a:lnTo>
                  <a:pt x="641" y="243"/>
                </a:lnTo>
                <a:lnTo>
                  <a:pt x="648" y="262"/>
                </a:lnTo>
                <a:lnTo>
                  <a:pt x="667" y="269"/>
                </a:lnTo>
                <a:lnTo>
                  <a:pt x="688" y="297"/>
                </a:lnTo>
                <a:lnTo>
                  <a:pt x="688" y="347"/>
                </a:lnTo>
                <a:lnTo>
                  <a:pt x="684" y="364"/>
                </a:lnTo>
                <a:lnTo>
                  <a:pt x="691" y="371"/>
                </a:lnTo>
                <a:lnTo>
                  <a:pt x="701" y="387"/>
                </a:lnTo>
                <a:lnTo>
                  <a:pt x="689" y="395"/>
                </a:lnTo>
                <a:lnTo>
                  <a:pt x="687" y="381"/>
                </a:lnTo>
                <a:lnTo>
                  <a:pt x="669" y="396"/>
                </a:lnTo>
                <a:lnTo>
                  <a:pt x="663" y="382"/>
                </a:lnTo>
                <a:lnTo>
                  <a:pt x="648" y="386"/>
                </a:lnTo>
                <a:lnTo>
                  <a:pt x="651" y="401"/>
                </a:lnTo>
                <a:lnTo>
                  <a:pt x="659" y="412"/>
                </a:lnTo>
                <a:lnTo>
                  <a:pt x="657" y="442"/>
                </a:lnTo>
                <a:lnTo>
                  <a:pt x="623" y="467"/>
                </a:lnTo>
                <a:lnTo>
                  <a:pt x="613" y="459"/>
                </a:lnTo>
                <a:lnTo>
                  <a:pt x="599" y="464"/>
                </a:lnTo>
                <a:lnTo>
                  <a:pt x="586" y="485"/>
                </a:lnTo>
                <a:lnTo>
                  <a:pt x="580" y="497"/>
                </a:lnTo>
                <a:lnTo>
                  <a:pt x="601" y="524"/>
                </a:lnTo>
                <a:lnTo>
                  <a:pt x="603" y="544"/>
                </a:lnTo>
                <a:lnTo>
                  <a:pt x="616" y="581"/>
                </a:lnTo>
                <a:lnTo>
                  <a:pt x="613" y="632"/>
                </a:lnTo>
                <a:lnTo>
                  <a:pt x="613" y="662"/>
                </a:lnTo>
                <a:lnTo>
                  <a:pt x="619" y="690"/>
                </a:lnTo>
                <a:lnTo>
                  <a:pt x="600" y="699"/>
                </a:lnTo>
                <a:lnTo>
                  <a:pt x="615" y="706"/>
                </a:lnTo>
                <a:lnTo>
                  <a:pt x="618" y="725"/>
                </a:lnTo>
                <a:lnTo>
                  <a:pt x="618" y="737"/>
                </a:lnTo>
                <a:lnTo>
                  <a:pt x="604" y="743"/>
                </a:lnTo>
                <a:lnTo>
                  <a:pt x="588" y="736"/>
                </a:lnTo>
                <a:lnTo>
                  <a:pt x="579" y="746"/>
                </a:lnTo>
                <a:lnTo>
                  <a:pt x="559" y="742"/>
                </a:lnTo>
                <a:lnTo>
                  <a:pt x="550" y="736"/>
                </a:lnTo>
                <a:lnTo>
                  <a:pt x="528" y="759"/>
                </a:lnTo>
                <a:lnTo>
                  <a:pt x="519" y="761"/>
                </a:lnTo>
                <a:lnTo>
                  <a:pt x="508" y="758"/>
                </a:lnTo>
                <a:lnTo>
                  <a:pt x="497" y="770"/>
                </a:lnTo>
                <a:lnTo>
                  <a:pt x="475" y="767"/>
                </a:lnTo>
                <a:lnTo>
                  <a:pt x="469" y="746"/>
                </a:lnTo>
                <a:lnTo>
                  <a:pt x="449" y="737"/>
                </a:lnTo>
                <a:lnTo>
                  <a:pt x="427" y="741"/>
                </a:lnTo>
                <a:lnTo>
                  <a:pt x="414" y="731"/>
                </a:lnTo>
                <a:lnTo>
                  <a:pt x="403" y="708"/>
                </a:lnTo>
                <a:lnTo>
                  <a:pt x="388" y="705"/>
                </a:lnTo>
                <a:lnTo>
                  <a:pt x="377" y="692"/>
                </a:lnTo>
                <a:lnTo>
                  <a:pt x="366" y="684"/>
                </a:lnTo>
                <a:lnTo>
                  <a:pt x="358" y="690"/>
                </a:lnTo>
                <a:lnTo>
                  <a:pt x="370" y="698"/>
                </a:lnTo>
                <a:lnTo>
                  <a:pt x="377" y="710"/>
                </a:lnTo>
                <a:lnTo>
                  <a:pt x="397" y="724"/>
                </a:lnTo>
                <a:lnTo>
                  <a:pt x="402" y="736"/>
                </a:lnTo>
                <a:lnTo>
                  <a:pt x="393" y="741"/>
                </a:lnTo>
                <a:lnTo>
                  <a:pt x="379" y="737"/>
                </a:lnTo>
                <a:lnTo>
                  <a:pt x="365" y="718"/>
                </a:lnTo>
                <a:lnTo>
                  <a:pt x="337" y="714"/>
                </a:lnTo>
                <a:lnTo>
                  <a:pt x="352" y="728"/>
                </a:lnTo>
                <a:lnTo>
                  <a:pt x="325" y="746"/>
                </a:lnTo>
                <a:lnTo>
                  <a:pt x="318" y="736"/>
                </a:lnTo>
                <a:lnTo>
                  <a:pt x="322" y="726"/>
                </a:lnTo>
                <a:lnTo>
                  <a:pt x="305" y="712"/>
                </a:lnTo>
                <a:lnTo>
                  <a:pt x="298" y="722"/>
                </a:lnTo>
                <a:lnTo>
                  <a:pt x="307" y="729"/>
                </a:lnTo>
                <a:lnTo>
                  <a:pt x="300" y="734"/>
                </a:lnTo>
                <a:lnTo>
                  <a:pt x="287" y="726"/>
                </a:lnTo>
                <a:lnTo>
                  <a:pt x="291" y="710"/>
                </a:lnTo>
                <a:lnTo>
                  <a:pt x="280" y="702"/>
                </a:lnTo>
                <a:lnTo>
                  <a:pt x="271" y="689"/>
                </a:lnTo>
                <a:lnTo>
                  <a:pt x="267" y="702"/>
                </a:lnTo>
                <a:lnTo>
                  <a:pt x="261" y="690"/>
                </a:lnTo>
                <a:lnTo>
                  <a:pt x="252" y="696"/>
                </a:lnTo>
                <a:lnTo>
                  <a:pt x="232" y="700"/>
                </a:lnTo>
                <a:lnTo>
                  <a:pt x="221" y="717"/>
                </a:lnTo>
                <a:lnTo>
                  <a:pt x="214" y="737"/>
                </a:lnTo>
                <a:lnTo>
                  <a:pt x="228" y="743"/>
                </a:lnTo>
                <a:lnTo>
                  <a:pt x="255" y="734"/>
                </a:lnTo>
                <a:lnTo>
                  <a:pt x="263" y="737"/>
                </a:lnTo>
                <a:lnTo>
                  <a:pt x="257" y="759"/>
                </a:lnTo>
                <a:lnTo>
                  <a:pt x="243" y="747"/>
                </a:lnTo>
                <a:lnTo>
                  <a:pt x="223" y="764"/>
                </a:lnTo>
                <a:lnTo>
                  <a:pt x="232" y="765"/>
                </a:lnTo>
                <a:lnTo>
                  <a:pt x="192" y="767"/>
                </a:lnTo>
                <a:lnTo>
                  <a:pt x="179" y="753"/>
                </a:lnTo>
                <a:lnTo>
                  <a:pt x="165" y="753"/>
                </a:lnTo>
                <a:lnTo>
                  <a:pt x="141" y="768"/>
                </a:lnTo>
                <a:lnTo>
                  <a:pt x="118" y="772"/>
                </a:lnTo>
                <a:lnTo>
                  <a:pt x="108" y="771"/>
                </a:lnTo>
                <a:lnTo>
                  <a:pt x="99" y="776"/>
                </a:lnTo>
                <a:lnTo>
                  <a:pt x="91" y="760"/>
                </a:lnTo>
                <a:lnTo>
                  <a:pt x="82" y="767"/>
                </a:lnTo>
                <a:lnTo>
                  <a:pt x="76" y="761"/>
                </a:lnTo>
                <a:lnTo>
                  <a:pt x="58" y="777"/>
                </a:lnTo>
                <a:lnTo>
                  <a:pt x="31" y="773"/>
                </a:lnTo>
                <a:lnTo>
                  <a:pt x="34" y="762"/>
                </a:lnTo>
                <a:lnTo>
                  <a:pt x="46" y="755"/>
                </a:lnTo>
                <a:lnTo>
                  <a:pt x="33" y="756"/>
                </a:lnTo>
                <a:lnTo>
                  <a:pt x="27" y="764"/>
                </a:lnTo>
                <a:lnTo>
                  <a:pt x="13" y="746"/>
                </a:lnTo>
                <a:lnTo>
                  <a:pt x="0" y="725"/>
                </a:lnTo>
                <a:close/>
              </a:path>
            </a:pathLst>
          </a:custGeom>
          <a:solidFill>
            <a:srgbClr val="C0C0C0"/>
          </a:solidFill>
          <a:ln w="3175" cap="flat" cmpd="sng">
            <a:solidFill>
              <a:srgbClr val="FFFFFF"/>
            </a:solidFill>
            <a:prstDash val="solid"/>
            <a:round/>
            <a:headEnd/>
            <a:tailEnd/>
          </a:ln>
          <a:effectLst>
            <a:outerShdw blurRad="50800" dist="38100" dir="2700000" algn="tl" rotWithShape="0">
              <a:prstClr val="black">
                <a:alpha val="40000"/>
              </a:prstClr>
            </a:outerShdw>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46" name="Freeform 261">
            <a:extLst>
              <a:ext uri="{FF2B5EF4-FFF2-40B4-BE49-F238E27FC236}">
                <a16:creationId xmlns:a16="http://schemas.microsoft.com/office/drawing/2014/main" id="{00EFDF70-7808-414C-8B72-D1D4CEF80246}"/>
              </a:ext>
            </a:extLst>
          </p:cNvPr>
          <p:cNvSpPr>
            <a:spLocks/>
          </p:cNvSpPr>
          <p:nvPr/>
        </p:nvSpPr>
        <p:spPr bwMode="auto">
          <a:xfrm>
            <a:off x="1538470" y="3817923"/>
            <a:ext cx="1755775" cy="1824037"/>
          </a:xfrm>
          <a:custGeom>
            <a:avLst/>
            <a:gdLst/>
            <a:ahLst/>
            <a:cxnLst>
              <a:cxn ang="0">
                <a:pos x="592" y="58"/>
              </a:cxn>
              <a:cxn ang="0">
                <a:pos x="542" y="42"/>
              </a:cxn>
              <a:cxn ang="0">
                <a:pos x="506" y="39"/>
              </a:cxn>
              <a:cxn ang="0">
                <a:pos x="484" y="80"/>
              </a:cxn>
              <a:cxn ang="0">
                <a:pos x="439" y="69"/>
              </a:cxn>
              <a:cxn ang="0">
                <a:pos x="386" y="85"/>
              </a:cxn>
              <a:cxn ang="0">
                <a:pos x="390" y="120"/>
              </a:cxn>
              <a:cxn ang="0">
                <a:pos x="317" y="57"/>
              </a:cxn>
              <a:cxn ang="0">
                <a:pos x="253" y="0"/>
              </a:cxn>
              <a:cxn ang="0">
                <a:pos x="175" y="50"/>
              </a:cxn>
              <a:cxn ang="0">
                <a:pos x="122" y="164"/>
              </a:cxn>
              <a:cxn ang="0">
                <a:pos x="53" y="144"/>
              </a:cxn>
              <a:cxn ang="0">
                <a:pos x="0" y="176"/>
              </a:cxn>
              <a:cxn ang="0">
                <a:pos x="10" y="228"/>
              </a:cxn>
              <a:cxn ang="0">
                <a:pos x="25" y="278"/>
              </a:cxn>
              <a:cxn ang="0">
                <a:pos x="18" y="326"/>
              </a:cxn>
              <a:cxn ang="0">
                <a:pos x="71" y="319"/>
              </a:cxn>
              <a:cxn ang="0">
                <a:pos x="82" y="297"/>
              </a:cxn>
              <a:cxn ang="0">
                <a:pos x="94" y="273"/>
              </a:cxn>
              <a:cxn ang="0">
                <a:pos x="127" y="273"/>
              </a:cxn>
              <a:cxn ang="0">
                <a:pos x="154" y="294"/>
              </a:cxn>
              <a:cxn ang="0">
                <a:pos x="185" y="289"/>
              </a:cxn>
              <a:cxn ang="0">
                <a:pos x="208" y="344"/>
              </a:cxn>
              <a:cxn ang="0">
                <a:pos x="239" y="357"/>
              </a:cxn>
              <a:cxn ang="0">
                <a:pos x="251" y="388"/>
              </a:cxn>
              <a:cxn ang="0">
                <a:pos x="260" y="475"/>
              </a:cxn>
              <a:cxn ang="0">
                <a:pos x="308" y="537"/>
              </a:cxn>
              <a:cxn ang="0">
                <a:pos x="332" y="639"/>
              </a:cxn>
              <a:cxn ang="0">
                <a:pos x="310" y="664"/>
              </a:cxn>
              <a:cxn ang="0">
                <a:pos x="300" y="680"/>
              </a:cxn>
              <a:cxn ang="0">
                <a:pos x="240" y="732"/>
              </a:cxn>
              <a:cxn ang="0">
                <a:pos x="244" y="812"/>
              </a:cxn>
              <a:cxn ang="0">
                <a:pos x="260" y="958"/>
              </a:cxn>
              <a:cxn ang="0">
                <a:pos x="259" y="1005"/>
              </a:cxn>
              <a:cxn ang="0">
                <a:pos x="200" y="1010"/>
              </a:cxn>
              <a:cxn ang="0">
                <a:pos x="149" y="1026"/>
              </a:cxn>
              <a:cxn ang="0">
                <a:pos x="187" y="1034"/>
              </a:cxn>
              <a:cxn ang="0">
                <a:pos x="248" y="1081"/>
              </a:cxn>
              <a:cxn ang="0">
                <a:pos x="271" y="1149"/>
              </a:cxn>
              <a:cxn ang="0">
                <a:pos x="338" y="1086"/>
              </a:cxn>
              <a:cxn ang="0">
                <a:pos x="371" y="1041"/>
              </a:cxn>
              <a:cxn ang="0">
                <a:pos x="448" y="1072"/>
              </a:cxn>
              <a:cxn ang="0">
                <a:pos x="516" y="1098"/>
              </a:cxn>
              <a:cxn ang="0">
                <a:pos x="548" y="1075"/>
              </a:cxn>
              <a:cxn ang="0">
                <a:pos x="659" y="1028"/>
              </a:cxn>
              <a:cxn ang="0">
                <a:pos x="736" y="987"/>
              </a:cxn>
              <a:cxn ang="0">
                <a:pos x="834" y="1010"/>
              </a:cxn>
              <a:cxn ang="0">
                <a:pos x="883" y="1032"/>
              </a:cxn>
              <a:cxn ang="0">
                <a:pos x="935" y="978"/>
              </a:cxn>
              <a:cxn ang="0">
                <a:pos x="898" y="895"/>
              </a:cxn>
              <a:cxn ang="0">
                <a:pos x="896" y="808"/>
              </a:cxn>
              <a:cxn ang="0">
                <a:pos x="1022" y="728"/>
              </a:cxn>
              <a:cxn ang="0">
                <a:pos x="1063" y="675"/>
              </a:cxn>
              <a:cxn ang="0">
                <a:pos x="1106" y="603"/>
              </a:cxn>
              <a:cxn ang="0">
                <a:pos x="1021" y="545"/>
              </a:cxn>
              <a:cxn ang="0">
                <a:pos x="955" y="489"/>
              </a:cxn>
              <a:cxn ang="0">
                <a:pos x="882" y="409"/>
              </a:cxn>
              <a:cxn ang="0">
                <a:pos x="827" y="381"/>
              </a:cxn>
              <a:cxn ang="0">
                <a:pos x="770" y="289"/>
              </a:cxn>
              <a:cxn ang="0">
                <a:pos x="794" y="236"/>
              </a:cxn>
              <a:cxn ang="0">
                <a:pos x="734" y="165"/>
              </a:cxn>
              <a:cxn ang="0">
                <a:pos x="696" y="106"/>
              </a:cxn>
              <a:cxn ang="0">
                <a:pos x="656" y="48"/>
              </a:cxn>
            </a:cxnLst>
            <a:rect l="0" t="0" r="r" b="b"/>
            <a:pathLst>
              <a:path w="1106" h="1149">
                <a:moveTo>
                  <a:pt x="656" y="48"/>
                </a:moveTo>
                <a:lnTo>
                  <a:pt x="635" y="55"/>
                </a:lnTo>
                <a:lnTo>
                  <a:pt x="617" y="48"/>
                </a:lnTo>
                <a:lnTo>
                  <a:pt x="592" y="58"/>
                </a:lnTo>
                <a:lnTo>
                  <a:pt x="580" y="51"/>
                </a:lnTo>
                <a:lnTo>
                  <a:pt x="565" y="62"/>
                </a:lnTo>
                <a:lnTo>
                  <a:pt x="556" y="44"/>
                </a:lnTo>
                <a:lnTo>
                  <a:pt x="542" y="42"/>
                </a:lnTo>
                <a:lnTo>
                  <a:pt x="543" y="18"/>
                </a:lnTo>
                <a:lnTo>
                  <a:pt x="524" y="14"/>
                </a:lnTo>
                <a:lnTo>
                  <a:pt x="502" y="26"/>
                </a:lnTo>
                <a:lnTo>
                  <a:pt x="506" y="39"/>
                </a:lnTo>
                <a:lnTo>
                  <a:pt x="510" y="70"/>
                </a:lnTo>
                <a:lnTo>
                  <a:pt x="508" y="99"/>
                </a:lnTo>
                <a:lnTo>
                  <a:pt x="488" y="100"/>
                </a:lnTo>
                <a:lnTo>
                  <a:pt x="484" y="80"/>
                </a:lnTo>
                <a:lnTo>
                  <a:pt x="480" y="67"/>
                </a:lnTo>
                <a:lnTo>
                  <a:pt x="460" y="70"/>
                </a:lnTo>
                <a:lnTo>
                  <a:pt x="449" y="79"/>
                </a:lnTo>
                <a:lnTo>
                  <a:pt x="439" y="69"/>
                </a:lnTo>
                <a:lnTo>
                  <a:pt x="439" y="60"/>
                </a:lnTo>
                <a:lnTo>
                  <a:pt x="414" y="58"/>
                </a:lnTo>
                <a:lnTo>
                  <a:pt x="389" y="69"/>
                </a:lnTo>
                <a:lnTo>
                  <a:pt x="386" y="85"/>
                </a:lnTo>
                <a:lnTo>
                  <a:pt x="416" y="97"/>
                </a:lnTo>
                <a:lnTo>
                  <a:pt x="414" y="110"/>
                </a:lnTo>
                <a:lnTo>
                  <a:pt x="392" y="110"/>
                </a:lnTo>
                <a:lnTo>
                  <a:pt x="390" y="120"/>
                </a:lnTo>
                <a:lnTo>
                  <a:pt x="377" y="114"/>
                </a:lnTo>
                <a:lnTo>
                  <a:pt x="361" y="120"/>
                </a:lnTo>
                <a:lnTo>
                  <a:pt x="361" y="82"/>
                </a:lnTo>
                <a:lnTo>
                  <a:pt x="317" y="57"/>
                </a:lnTo>
                <a:lnTo>
                  <a:pt x="299" y="24"/>
                </a:lnTo>
                <a:lnTo>
                  <a:pt x="277" y="18"/>
                </a:lnTo>
                <a:lnTo>
                  <a:pt x="270" y="7"/>
                </a:lnTo>
                <a:lnTo>
                  <a:pt x="253" y="0"/>
                </a:lnTo>
                <a:lnTo>
                  <a:pt x="238" y="10"/>
                </a:lnTo>
                <a:lnTo>
                  <a:pt x="238" y="31"/>
                </a:lnTo>
                <a:lnTo>
                  <a:pt x="199" y="57"/>
                </a:lnTo>
                <a:lnTo>
                  <a:pt x="175" y="50"/>
                </a:lnTo>
                <a:lnTo>
                  <a:pt x="169" y="87"/>
                </a:lnTo>
                <a:lnTo>
                  <a:pt x="154" y="112"/>
                </a:lnTo>
                <a:lnTo>
                  <a:pt x="118" y="112"/>
                </a:lnTo>
                <a:lnTo>
                  <a:pt x="122" y="164"/>
                </a:lnTo>
                <a:lnTo>
                  <a:pt x="97" y="169"/>
                </a:lnTo>
                <a:lnTo>
                  <a:pt x="90" y="151"/>
                </a:lnTo>
                <a:lnTo>
                  <a:pt x="74" y="151"/>
                </a:lnTo>
                <a:lnTo>
                  <a:pt x="53" y="144"/>
                </a:lnTo>
                <a:lnTo>
                  <a:pt x="41" y="163"/>
                </a:lnTo>
                <a:lnTo>
                  <a:pt x="26" y="151"/>
                </a:lnTo>
                <a:lnTo>
                  <a:pt x="8" y="157"/>
                </a:lnTo>
                <a:lnTo>
                  <a:pt x="0" y="176"/>
                </a:lnTo>
                <a:lnTo>
                  <a:pt x="10" y="183"/>
                </a:lnTo>
                <a:lnTo>
                  <a:pt x="12" y="198"/>
                </a:lnTo>
                <a:lnTo>
                  <a:pt x="8" y="214"/>
                </a:lnTo>
                <a:lnTo>
                  <a:pt x="10" y="228"/>
                </a:lnTo>
                <a:lnTo>
                  <a:pt x="13" y="243"/>
                </a:lnTo>
                <a:lnTo>
                  <a:pt x="24" y="256"/>
                </a:lnTo>
                <a:lnTo>
                  <a:pt x="34" y="268"/>
                </a:lnTo>
                <a:lnTo>
                  <a:pt x="25" y="278"/>
                </a:lnTo>
                <a:lnTo>
                  <a:pt x="37" y="284"/>
                </a:lnTo>
                <a:lnTo>
                  <a:pt x="31" y="295"/>
                </a:lnTo>
                <a:lnTo>
                  <a:pt x="26" y="313"/>
                </a:lnTo>
                <a:lnTo>
                  <a:pt x="18" y="326"/>
                </a:lnTo>
                <a:lnTo>
                  <a:pt x="24" y="343"/>
                </a:lnTo>
                <a:lnTo>
                  <a:pt x="42" y="343"/>
                </a:lnTo>
                <a:lnTo>
                  <a:pt x="59" y="338"/>
                </a:lnTo>
                <a:lnTo>
                  <a:pt x="71" y="319"/>
                </a:lnTo>
                <a:lnTo>
                  <a:pt x="96" y="316"/>
                </a:lnTo>
                <a:lnTo>
                  <a:pt x="95" y="308"/>
                </a:lnTo>
                <a:lnTo>
                  <a:pt x="97" y="296"/>
                </a:lnTo>
                <a:lnTo>
                  <a:pt x="82" y="297"/>
                </a:lnTo>
                <a:lnTo>
                  <a:pt x="91" y="289"/>
                </a:lnTo>
                <a:lnTo>
                  <a:pt x="74" y="289"/>
                </a:lnTo>
                <a:lnTo>
                  <a:pt x="76" y="277"/>
                </a:lnTo>
                <a:lnTo>
                  <a:pt x="94" y="273"/>
                </a:lnTo>
                <a:lnTo>
                  <a:pt x="106" y="276"/>
                </a:lnTo>
                <a:lnTo>
                  <a:pt x="118" y="268"/>
                </a:lnTo>
                <a:lnTo>
                  <a:pt x="122" y="282"/>
                </a:lnTo>
                <a:lnTo>
                  <a:pt x="127" y="273"/>
                </a:lnTo>
                <a:lnTo>
                  <a:pt x="149" y="272"/>
                </a:lnTo>
                <a:lnTo>
                  <a:pt x="143" y="302"/>
                </a:lnTo>
                <a:lnTo>
                  <a:pt x="156" y="302"/>
                </a:lnTo>
                <a:lnTo>
                  <a:pt x="154" y="294"/>
                </a:lnTo>
                <a:lnTo>
                  <a:pt x="163" y="290"/>
                </a:lnTo>
                <a:lnTo>
                  <a:pt x="170" y="307"/>
                </a:lnTo>
                <a:lnTo>
                  <a:pt x="174" y="297"/>
                </a:lnTo>
                <a:lnTo>
                  <a:pt x="185" y="289"/>
                </a:lnTo>
                <a:lnTo>
                  <a:pt x="190" y="312"/>
                </a:lnTo>
                <a:lnTo>
                  <a:pt x="200" y="330"/>
                </a:lnTo>
                <a:lnTo>
                  <a:pt x="186" y="352"/>
                </a:lnTo>
                <a:lnTo>
                  <a:pt x="208" y="344"/>
                </a:lnTo>
                <a:lnTo>
                  <a:pt x="212" y="355"/>
                </a:lnTo>
                <a:lnTo>
                  <a:pt x="210" y="376"/>
                </a:lnTo>
                <a:lnTo>
                  <a:pt x="233" y="376"/>
                </a:lnTo>
                <a:lnTo>
                  <a:pt x="239" y="357"/>
                </a:lnTo>
                <a:lnTo>
                  <a:pt x="248" y="355"/>
                </a:lnTo>
                <a:lnTo>
                  <a:pt x="246" y="364"/>
                </a:lnTo>
                <a:lnTo>
                  <a:pt x="256" y="364"/>
                </a:lnTo>
                <a:lnTo>
                  <a:pt x="251" y="388"/>
                </a:lnTo>
                <a:lnTo>
                  <a:pt x="265" y="406"/>
                </a:lnTo>
                <a:lnTo>
                  <a:pt x="254" y="410"/>
                </a:lnTo>
                <a:lnTo>
                  <a:pt x="256" y="429"/>
                </a:lnTo>
                <a:lnTo>
                  <a:pt x="260" y="475"/>
                </a:lnTo>
                <a:lnTo>
                  <a:pt x="287" y="493"/>
                </a:lnTo>
                <a:lnTo>
                  <a:pt x="282" y="511"/>
                </a:lnTo>
                <a:lnTo>
                  <a:pt x="289" y="530"/>
                </a:lnTo>
                <a:lnTo>
                  <a:pt x="308" y="537"/>
                </a:lnTo>
                <a:lnTo>
                  <a:pt x="329" y="565"/>
                </a:lnTo>
                <a:lnTo>
                  <a:pt x="329" y="615"/>
                </a:lnTo>
                <a:lnTo>
                  <a:pt x="325" y="632"/>
                </a:lnTo>
                <a:lnTo>
                  <a:pt x="332" y="639"/>
                </a:lnTo>
                <a:lnTo>
                  <a:pt x="342" y="655"/>
                </a:lnTo>
                <a:lnTo>
                  <a:pt x="330" y="663"/>
                </a:lnTo>
                <a:lnTo>
                  <a:pt x="328" y="649"/>
                </a:lnTo>
                <a:lnTo>
                  <a:pt x="310" y="664"/>
                </a:lnTo>
                <a:lnTo>
                  <a:pt x="304" y="650"/>
                </a:lnTo>
                <a:lnTo>
                  <a:pt x="289" y="654"/>
                </a:lnTo>
                <a:lnTo>
                  <a:pt x="292" y="669"/>
                </a:lnTo>
                <a:lnTo>
                  <a:pt x="300" y="680"/>
                </a:lnTo>
                <a:lnTo>
                  <a:pt x="298" y="710"/>
                </a:lnTo>
                <a:lnTo>
                  <a:pt x="264" y="735"/>
                </a:lnTo>
                <a:lnTo>
                  <a:pt x="254" y="727"/>
                </a:lnTo>
                <a:lnTo>
                  <a:pt x="240" y="732"/>
                </a:lnTo>
                <a:lnTo>
                  <a:pt x="227" y="753"/>
                </a:lnTo>
                <a:lnTo>
                  <a:pt x="221" y="765"/>
                </a:lnTo>
                <a:lnTo>
                  <a:pt x="242" y="792"/>
                </a:lnTo>
                <a:lnTo>
                  <a:pt x="244" y="812"/>
                </a:lnTo>
                <a:lnTo>
                  <a:pt x="257" y="849"/>
                </a:lnTo>
                <a:lnTo>
                  <a:pt x="254" y="900"/>
                </a:lnTo>
                <a:lnTo>
                  <a:pt x="254" y="930"/>
                </a:lnTo>
                <a:lnTo>
                  <a:pt x="260" y="958"/>
                </a:lnTo>
                <a:lnTo>
                  <a:pt x="241" y="967"/>
                </a:lnTo>
                <a:lnTo>
                  <a:pt x="256" y="974"/>
                </a:lnTo>
                <a:lnTo>
                  <a:pt x="259" y="993"/>
                </a:lnTo>
                <a:lnTo>
                  <a:pt x="259" y="1005"/>
                </a:lnTo>
                <a:lnTo>
                  <a:pt x="245" y="1011"/>
                </a:lnTo>
                <a:lnTo>
                  <a:pt x="229" y="1004"/>
                </a:lnTo>
                <a:lnTo>
                  <a:pt x="220" y="1014"/>
                </a:lnTo>
                <a:lnTo>
                  <a:pt x="200" y="1010"/>
                </a:lnTo>
                <a:lnTo>
                  <a:pt x="191" y="1004"/>
                </a:lnTo>
                <a:lnTo>
                  <a:pt x="169" y="1027"/>
                </a:lnTo>
                <a:lnTo>
                  <a:pt x="160" y="1029"/>
                </a:lnTo>
                <a:lnTo>
                  <a:pt x="149" y="1026"/>
                </a:lnTo>
                <a:lnTo>
                  <a:pt x="138" y="1038"/>
                </a:lnTo>
                <a:lnTo>
                  <a:pt x="170" y="1056"/>
                </a:lnTo>
                <a:lnTo>
                  <a:pt x="170" y="1035"/>
                </a:lnTo>
                <a:lnTo>
                  <a:pt x="187" y="1034"/>
                </a:lnTo>
                <a:lnTo>
                  <a:pt x="185" y="1056"/>
                </a:lnTo>
                <a:lnTo>
                  <a:pt x="222" y="1052"/>
                </a:lnTo>
                <a:lnTo>
                  <a:pt x="226" y="1071"/>
                </a:lnTo>
                <a:lnTo>
                  <a:pt x="248" y="1081"/>
                </a:lnTo>
                <a:lnTo>
                  <a:pt x="254" y="1116"/>
                </a:lnTo>
                <a:lnTo>
                  <a:pt x="283" y="1108"/>
                </a:lnTo>
                <a:lnTo>
                  <a:pt x="277" y="1131"/>
                </a:lnTo>
                <a:lnTo>
                  <a:pt x="271" y="1149"/>
                </a:lnTo>
                <a:lnTo>
                  <a:pt x="299" y="1146"/>
                </a:lnTo>
                <a:lnTo>
                  <a:pt x="312" y="1122"/>
                </a:lnTo>
                <a:lnTo>
                  <a:pt x="332" y="1110"/>
                </a:lnTo>
                <a:lnTo>
                  <a:pt x="338" y="1086"/>
                </a:lnTo>
                <a:lnTo>
                  <a:pt x="331" y="1064"/>
                </a:lnTo>
                <a:lnTo>
                  <a:pt x="336" y="1050"/>
                </a:lnTo>
                <a:lnTo>
                  <a:pt x="365" y="1053"/>
                </a:lnTo>
                <a:lnTo>
                  <a:pt x="371" y="1041"/>
                </a:lnTo>
                <a:lnTo>
                  <a:pt x="418" y="1058"/>
                </a:lnTo>
                <a:lnTo>
                  <a:pt x="440" y="1052"/>
                </a:lnTo>
                <a:lnTo>
                  <a:pt x="431" y="1068"/>
                </a:lnTo>
                <a:lnTo>
                  <a:pt x="448" y="1072"/>
                </a:lnTo>
                <a:lnTo>
                  <a:pt x="456" y="1098"/>
                </a:lnTo>
                <a:lnTo>
                  <a:pt x="493" y="1099"/>
                </a:lnTo>
                <a:lnTo>
                  <a:pt x="521" y="1087"/>
                </a:lnTo>
                <a:lnTo>
                  <a:pt x="516" y="1098"/>
                </a:lnTo>
                <a:lnTo>
                  <a:pt x="528" y="1100"/>
                </a:lnTo>
                <a:lnTo>
                  <a:pt x="538" y="1082"/>
                </a:lnTo>
                <a:lnTo>
                  <a:pt x="563" y="1078"/>
                </a:lnTo>
                <a:lnTo>
                  <a:pt x="548" y="1075"/>
                </a:lnTo>
                <a:lnTo>
                  <a:pt x="563" y="1058"/>
                </a:lnTo>
                <a:lnTo>
                  <a:pt x="602" y="1059"/>
                </a:lnTo>
                <a:lnTo>
                  <a:pt x="607" y="1033"/>
                </a:lnTo>
                <a:lnTo>
                  <a:pt x="659" y="1028"/>
                </a:lnTo>
                <a:lnTo>
                  <a:pt x="688" y="1020"/>
                </a:lnTo>
                <a:lnTo>
                  <a:pt x="739" y="1022"/>
                </a:lnTo>
                <a:lnTo>
                  <a:pt x="744" y="1008"/>
                </a:lnTo>
                <a:lnTo>
                  <a:pt x="736" y="987"/>
                </a:lnTo>
                <a:lnTo>
                  <a:pt x="755" y="991"/>
                </a:lnTo>
                <a:lnTo>
                  <a:pt x="803" y="987"/>
                </a:lnTo>
                <a:lnTo>
                  <a:pt x="806" y="1003"/>
                </a:lnTo>
                <a:lnTo>
                  <a:pt x="834" y="1010"/>
                </a:lnTo>
                <a:lnTo>
                  <a:pt x="844" y="993"/>
                </a:lnTo>
                <a:lnTo>
                  <a:pt x="880" y="994"/>
                </a:lnTo>
                <a:lnTo>
                  <a:pt x="890" y="1014"/>
                </a:lnTo>
                <a:lnTo>
                  <a:pt x="883" y="1032"/>
                </a:lnTo>
                <a:lnTo>
                  <a:pt x="899" y="1040"/>
                </a:lnTo>
                <a:lnTo>
                  <a:pt x="937" y="1064"/>
                </a:lnTo>
                <a:lnTo>
                  <a:pt x="952" y="986"/>
                </a:lnTo>
                <a:lnTo>
                  <a:pt x="935" y="978"/>
                </a:lnTo>
                <a:lnTo>
                  <a:pt x="906" y="974"/>
                </a:lnTo>
                <a:lnTo>
                  <a:pt x="930" y="936"/>
                </a:lnTo>
                <a:lnTo>
                  <a:pt x="916" y="897"/>
                </a:lnTo>
                <a:lnTo>
                  <a:pt x="898" y="895"/>
                </a:lnTo>
                <a:lnTo>
                  <a:pt x="895" y="873"/>
                </a:lnTo>
                <a:lnTo>
                  <a:pt x="866" y="842"/>
                </a:lnTo>
                <a:lnTo>
                  <a:pt x="886" y="831"/>
                </a:lnTo>
                <a:lnTo>
                  <a:pt x="896" y="808"/>
                </a:lnTo>
                <a:lnTo>
                  <a:pt x="925" y="789"/>
                </a:lnTo>
                <a:lnTo>
                  <a:pt x="977" y="775"/>
                </a:lnTo>
                <a:lnTo>
                  <a:pt x="1000" y="765"/>
                </a:lnTo>
                <a:lnTo>
                  <a:pt x="1022" y="728"/>
                </a:lnTo>
                <a:lnTo>
                  <a:pt x="1024" y="680"/>
                </a:lnTo>
                <a:lnTo>
                  <a:pt x="1036" y="664"/>
                </a:lnTo>
                <a:lnTo>
                  <a:pt x="1046" y="676"/>
                </a:lnTo>
                <a:lnTo>
                  <a:pt x="1063" y="675"/>
                </a:lnTo>
                <a:lnTo>
                  <a:pt x="1088" y="693"/>
                </a:lnTo>
                <a:lnTo>
                  <a:pt x="1105" y="672"/>
                </a:lnTo>
                <a:lnTo>
                  <a:pt x="1104" y="631"/>
                </a:lnTo>
                <a:lnTo>
                  <a:pt x="1106" y="603"/>
                </a:lnTo>
                <a:lnTo>
                  <a:pt x="1085" y="564"/>
                </a:lnTo>
                <a:lnTo>
                  <a:pt x="1066" y="565"/>
                </a:lnTo>
                <a:lnTo>
                  <a:pt x="1048" y="530"/>
                </a:lnTo>
                <a:lnTo>
                  <a:pt x="1021" y="545"/>
                </a:lnTo>
                <a:lnTo>
                  <a:pt x="1004" y="532"/>
                </a:lnTo>
                <a:lnTo>
                  <a:pt x="995" y="498"/>
                </a:lnTo>
                <a:lnTo>
                  <a:pt x="973" y="489"/>
                </a:lnTo>
                <a:lnTo>
                  <a:pt x="955" y="489"/>
                </a:lnTo>
                <a:lnTo>
                  <a:pt x="950" y="472"/>
                </a:lnTo>
                <a:lnTo>
                  <a:pt x="920" y="446"/>
                </a:lnTo>
                <a:lnTo>
                  <a:pt x="917" y="426"/>
                </a:lnTo>
                <a:lnTo>
                  <a:pt x="882" y="409"/>
                </a:lnTo>
                <a:lnTo>
                  <a:pt x="883" y="418"/>
                </a:lnTo>
                <a:lnTo>
                  <a:pt x="860" y="412"/>
                </a:lnTo>
                <a:lnTo>
                  <a:pt x="850" y="392"/>
                </a:lnTo>
                <a:lnTo>
                  <a:pt x="827" y="381"/>
                </a:lnTo>
                <a:lnTo>
                  <a:pt x="828" y="351"/>
                </a:lnTo>
                <a:lnTo>
                  <a:pt x="805" y="345"/>
                </a:lnTo>
                <a:lnTo>
                  <a:pt x="797" y="297"/>
                </a:lnTo>
                <a:lnTo>
                  <a:pt x="770" y="289"/>
                </a:lnTo>
                <a:lnTo>
                  <a:pt x="770" y="271"/>
                </a:lnTo>
                <a:lnTo>
                  <a:pt x="784" y="262"/>
                </a:lnTo>
                <a:lnTo>
                  <a:pt x="781" y="252"/>
                </a:lnTo>
                <a:lnTo>
                  <a:pt x="794" y="236"/>
                </a:lnTo>
                <a:lnTo>
                  <a:pt x="799" y="219"/>
                </a:lnTo>
                <a:lnTo>
                  <a:pt x="784" y="211"/>
                </a:lnTo>
                <a:lnTo>
                  <a:pt x="788" y="198"/>
                </a:lnTo>
                <a:lnTo>
                  <a:pt x="734" y="165"/>
                </a:lnTo>
                <a:lnTo>
                  <a:pt x="720" y="156"/>
                </a:lnTo>
                <a:lnTo>
                  <a:pt x="721" y="140"/>
                </a:lnTo>
                <a:lnTo>
                  <a:pt x="720" y="122"/>
                </a:lnTo>
                <a:lnTo>
                  <a:pt x="696" y="106"/>
                </a:lnTo>
                <a:lnTo>
                  <a:pt x="706" y="93"/>
                </a:lnTo>
                <a:lnTo>
                  <a:pt x="700" y="80"/>
                </a:lnTo>
                <a:lnTo>
                  <a:pt x="667" y="64"/>
                </a:lnTo>
                <a:lnTo>
                  <a:pt x="656" y="48"/>
                </a:lnTo>
                <a:close/>
              </a:path>
            </a:pathLst>
          </a:custGeom>
          <a:solidFill>
            <a:srgbClr val="C0C0C0"/>
          </a:solidFill>
          <a:ln w="3175" cap="flat" cmpd="sng">
            <a:solidFill>
              <a:srgbClr val="FFFFFF"/>
            </a:solidFill>
            <a:prstDash val="solid"/>
            <a:round/>
            <a:headEnd/>
            <a:tailEnd/>
          </a:ln>
          <a:effectLst>
            <a:outerShdw blurRad="50800" dist="38100" dir="2700000" algn="tl" rotWithShape="0">
              <a:prstClr val="black">
                <a:alpha val="40000"/>
              </a:prstClr>
            </a:outerShdw>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grpSp>
        <p:nvGrpSpPr>
          <p:cNvPr id="47" name="Group 262">
            <a:extLst>
              <a:ext uri="{FF2B5EF4-FFF2-40B4-BE49-F238E27FC236}">
                <a16:creationId xmlns:a16="http://schemas.microsoft.com/office/drawing/2014/main" id="{86240A19-713A-4711-8EA4-6C2BDDE95363}"/>
              </a:ext>
            </a:extLst>
          </p:cNvPr>
          <p:cNvGrpSpPr>
            <a:grpSpLocks/>
          </p:cNvGrpSpPr>
          <p:nvPr/>
        </p:nvGrpSpPr>
        <p:grpSpPr bwMode="auto">
          <a:xfrm>
            <a:off x="522470" y="3600435"/>
            <a:ext cx="841375" cy="1089025"/>
            <a:chOff x="531" y="2657"/>
            <a:chExt cx="530" cy="686"/>
          </a:xfrm>
          <a:effectLst>
            <a:outerShdw blurRad="50800" dist="38100" dir="2700000" algn="tl" rotWithShape="0">
              <a:prstClr val="black">
                <a:alpha val="40000"/>
              </a:prstClr>
            </a:outerShdw>
          </a:effectLst>
        </p:grpSpPr>
        <p:sp>
          <p:nvSpPr>
            <p:cNvPr id="48" name="Freeform 263">
              <a:extLst>
                <a:ext uri="{FF2B5EF4-FFF2-40B4-BE49-F238E27FC236}">
                  <a16:creationId xmlns:a16="http://schemas.microsoft.com/office/drawing/2014/main" id="{54A58AA1-2C24-4574-A8A4-16AB23FFF6EC}"/>
                </a:ext>
              </a:extLst>
            </p:cNvPr>
            <p:cNvSpPr>
              <a:spLocks/>
            </p:cNvSpPr>
            <p:nvPr/>
          </p:nvSpPr>
          <p:spPr bwMode="auto">
            <a:xfrm>
              <a:off x="531" y="2657"/>
              <a:ext cx="530" cy="686"/>
            </a:xfrm>
            <a:custGeom>
              <a:avLst/>
              <a:gdLst/>
              <a:ahLst/>
              <a:cxnLst>
                <a:cxn ang="0">
                  <a:pos x="290" y="608"/>
                </a:cxn>
                <a:cxn ang="0">
                  <a:pos x="306" y="635"/>
                </a:cxn>
                <a:cxn ang="0">
                  <a:pos x="340" y="659"/>
                </a:cxn>
                <a:cxn ang="0">
                  <a:pos x="381" y="663"/>
                </a:cxn>
                <a:cxn ang="0">
                  <a:pos x="408" y="665"/>
                </a:cxn>
                <a:cxn ang="0">
                  <a:pos x="464" y="686"/>
                </a:cxn>
                <a:cxn ang="0">
                  <a:pos x="506" y="602"/>
                </a:cxn>
                <a:cxn ang="0">
                  <a:pos x="526" y="576"/>
                </a:cxn>
                <a:cxn ang="0">
                  <a:pos x="528" y="554"/>
                </a:cxn>
                <a:cxn ang="0">
                  <a:pos x="514" y="522"/>
                </a:cxn>
                <a:cxn ang="0">
                  <a:pos x="513" y="493"/>
                </a:cxn>
                <a:cxn ang="0">
                  <a:pos x="500" y="439"/>
                </a:cxn>
                <a:cxn ang="0">
                  <a:pos x="504" y="397"/>
                </a:cxn>
                <a:cxn ang="0">
                  <a:pos x="495" y="337"/>
                </a:cxn>
                <a:cxn ang="0">
                  <a:pos x="438" y="323"/>
                </a:cxn>
                <a:cxn ang="0">
                  <a:pos x="392" y="336"/>
                </a:cxn>
                <a:cxn ang="0">
                  <a:pos x="370" y="308"/>
                </a:cxn>
                <a:cxn ang="0">
                  <a:pos x="392" y="283"/>
                </a:cxn>
                <a:cxn ang="0">
                  <a:pos x="399" y="264"/>
                </a:cxn>
                <a:cxn ang="0">
                  <a:pos x="434" y="248"/>
                </a:cxn>
                <a:cxn ang="0">
                  <a:pos x="454" y="234"/>
                </a:cxn>
                <a:cxn ang="0">
                  <a:pos x="422" y="187"/>
                </a:cxn>
                <a:cxn ang="0">
                  <a:pos x="420" y="158"/>
                </a:cxn>
                <a:cxn ang="0">
                  <a:pos x="455" y="145"/>
                </a:cxn>
                <a:cxn ang="0">
                  <a:pos x="455" y="87"/>
                </a:cxn>
                <a:cxn ang="0">
                  <a:pos x="418" y="55"/>
                </a:cxn>
                <a:cxn ang="0">
                  <a:pos x="393" y="20"/>
                </a:cxn>
                <a:cxn ang="0">
                  <a:pos x="376" y="5"/>
                </a:cxn>
                <a:cxn ang="0">
                  <a:pos x="355" y="40"/>
                </a:cxn>
                <a:cxn ang="0">
                  <a:pos x="338" y="66"/>
                </a:cxn>
                <a:cxn ang="0">
                  <a:pos x="291" y="74"/>
                </a:cxn>
                <a:cxn ang="0">
                  <a:pos x="257" y="107"/>
                </a:cxn>
                <a:cxn ang="0">
                  <a:pos x="237" y="113"/>
                </a:cxn>
                <a:cxn ang="0">
                  <a:pos x="182" y="138"/>
                </a:cxn>
                <a:cxn ang="0">
                  <a:pos x="155" y="146"/>
                </a:cxn>
                <a:cxn ang="0">
                  <a:pos x="160" y="193"/>
                </a:cxn>
                <a:cxn ang="0">
                  <a:pos x="124" y="198"/>
                </a:cxn>
                <a:cxn ang="0">
                  <a:pos x="71" y="198"/>
                </a:cxn>
                <a:cxn ang="0">
                  <a:pos x="42" y="219"/>
                </a:cxn>
                <a:cxn ang="0">
                  <a:pos x="18" y="249"/>
                </a:cxn>
                <a:cxn ang="0">
                  <a:pos x="0" y="297"/>
                </a:cxn>
                <a:cxn ang="0">
                  <a:pos x="36" y="359"/>
                </a:cxn>
                <a:cxn ang="0">
                  <a:pos x="89" y="379"/>
                </a:cxn>
                <a:cxn ang="0">
                  <a:pos x="99" y="482"/>
                </a:cxn>
                <a:cxn ang="0">
                  <a:pos x="147" y="459"/>
                </a:cxn>
                <a:cxn ang="0">
                  <a:pos x="200" y="447"/>
                </a:cxn>
                <a:cxn ang="0">
                  <a:pos x="231" y="462"/>
                </a:cxn>
                <a:cxn ang="0">
                  <a:pos x="252" y="462"/>
                </a:cxn>
                <a:cxn ang="0">
                  <a:pos x="257" y="503"/>
                </a:cxn>
                <a:cxn ang="0">
                  <a:pos x="257" y="535"/>
                </a:cxn>
                <a:cxn ang="0">
                  <a:pos x="273" y="571"/>
                </a:cxn>
                <a:cxn ang="0">
                  <a:pos x="264" y="613"/>
                </a:cxn>
              </a:cxnLst>
              <a:rect l="0" t="0" r="r" b="b"/>
              <a:pathLst>
                <a:path w="530" h="686">
                  <a:moveTo>
                    <a:pt x="264" y="613"/>
                  </a:moveTo>
                  <a:lnTo>
                    <a:pt x="290" y="608"/>
                  </a:lnTo>
                  <a:lnTo>
                    <a:pt x="299" y="617"/>
                  </a:lnTo>
                  <a:lnTo>
                    <a:pt x="306" y="635"/>
                  </a:lnTo>
                  <a:lnTo>
                    <a:pt x="324" y="645"/>
                  </a:lnTo>
                  <a:lnTo>
                    <a:pt x="340" y="659"/>
                  </a:lnTo>
                  <a:lnTo>
                    <a:pt x="368" y="653"/>
                  </a:lnTo>
                  <a:lnTo>
                    <a:pt x="381" y="663"/>
                  </a:lnTo>
                  <a:lnTo>
                    <a:pt x="401" y="655"/>
                  </a:lnTo>
                  <a:lnTo>
                    <a:pt x="408" y="665"/>
                  </a:lnTo>
                  <a:lnTo>
                    <a:pt x="429" y="673"/>
                  </a:lnTo>
                  <a:lnTo>
                    <a:pt x="464" y="686"/>
                  </a:lnTo>
                  <a:lnTo>
                    <a:pt x="479" y="677"/>
                  </a:lnTo>
                  <a:lnTo>
                    <a:pt x="506" y="602"/>
                  </a:lnTo>
                  <a:lnTo>
                    <a:pt x="501" y="593"/>
                  </a:lnTo>
                  <a:lnTo>
                    <a:pt x="526" y="576"/>
                  </a:lnTo>
                  <a:lnTo>
                    <a:pt x="515" y="565"/>
                  </a:lnTo>
                  <a:lnTo>
                    <a:pt x="528" y="554"/>
                  </a:lnTo>
                  <a:lnTo>
                    <a:pt x="530" y="525"/>
                  </a:lnTo>
                  <a:lnTo>
                    <a:pt x="514" y="522"/>
                  </a:lnTo>
                  <a:lnTo>
                    <a:pt x="518" y="513"/>
                  </a:lnTo>
                  <a:lnTo>
                    <a:pt x="513" y="493"/>
                  </a:lnTo>
                  <a:lnTo>
                    <a:pt x="512" y="471"/>
                  </a:lnTo>
                  <a:lnTo>
                    <a:pt x="500" y="439"/>
                  </a:lnTo>
                  <a:lnTo>
                    <a:pt x="526" y="413"/>
                  </a:lnTo>
                  <a:lnTo>
                    <a:pt x="504" y="397"/>
                  </a:lnTo>
                  <a:lnTo>
                    <a:pt x="503" y="374"/>
                  </a:lnTo>
                  <a:lnTo>
                    <a:pt x="495" y="337"/>
                  </a:lnTo>
                  <a:lnTo>
                    <a:pt x="474" y="321"/>
                  </a:lnTo>
                  <a:lnTo>
                    <a:pt x="438" y="323"/>
                  </a:lnTo>
                  <a:lnTo>
                    <a:pt x="417" y="336"/>
                  </a:lnTo>
                  <a:lnTo>
                    <a:pt x="392" y="336"/>
                  </a:lnTo>
                  <a:lnTo>
                    <a:pt x="389" y="319"/>
                  </a:lnTo>
                  <a:lnTo>
                    <a:pt x="370" y="308"/>
                  </a:lnTo>
                  <a:lnTo>
                    <a:pt x="385" y="294"/>
                  </a:lnTo>
                  <a:lnTo>
                    <a:pt x="392" y="283"/>
                  </a:lnTo>
                  <a:lnTo>
                    <a:pt x="406" y="290"/>
                  </a:lnTo>
                  <a:lnTo>
                    <a:pt x="399" y="264"/>
                  </a:lnTo>
                  <a:lnTo>
                    <a:pt x="412" y="249"/>
                  </a:lnTo>
                  <a:lnTo>
                    <a:pt x="434" y="248"/>
                  </a:lnTo>
                  <a:lnTo>
                    <a:pt x="434" y="233"/>
                  </a:lnTo>
                  <a:lnTo>
                    <a:pt x="454" y="234"/>
                  </a:lnTo>
                  <a:lnTo>
                    <a:pt x="441" y="199"/>
                  </a:lnTo>
                  <a:lnTo>
                    <a:pt x="422" y="187"/>
                  </a:lnTo>
                  <a:lnTo>
                    <a:pt x="428" y="166"/>
                  </a:lnTo>
                  <a:lnTo>
                    <a:pt x="420" y="158"/>
                  </a:lnTo>
                  <a:lnTo>
                    <a:pt x="432" y="131"/>
                  </a:lnTo>
                  <a:lnTo>
                    <a:pt x="455" y="145"/>
                  </a:lnTo>
                  <a:lnTo>
                    <a:pt x="460" y="121"/>
                  </a:lnTo>
                  <a:lnTo>
                    <a:pt x="455" y="87"/>
                  </a:lnTo>
                  <a:lnTo>
                    <a:pt x="438" y="84"/>
                  </a:lnTo>
                  <a:lnTo>
                    <a:pt x="418" y="55"/>
                  </a:lnTo>
                  <a:lnTo>
                    <a:pt x="426" y="37"/>
                  </a:lnTo>
                  <a:lnTo>
                    <a:pt x="393" y="20"/>
                  </a:lnTo>
                  <a:lnTo>
                    <a:pt x="398" y="0"/>
                  </a:lnTo>
                  <a:lnTo>
                    <a:pt x="376" y="5"/>
                  </a:lnTo>
                  <a:lnTo>
                    <a:pt x="377" y="29"/>
                  </a:lnTo>
                  <a:lnTo>
                    <a:pt x="355" y="40"/>
                  </a:lnTo>
                  <a:lnTo>
                    <a:pt x="356" y="57"/>
                  </a:lnTo>
                  <a:lnTo>
                    <a:pt x="338" y="66"/>
                  </a:lnTo>
                  <a:lnTo>
                    <a:pt x="305" y="75"/>
                  </a:lnTo>
                  <a:lnTo>
                    <a:pt x="291" y="74"/>
                  </a:lnTo>
                  <a:lnTo>
                    <a:pt x="286" y="98"/>
                  </a:lnTo>
                  <a:lnTo>
                    <a:pt x="257" y="107"/>
                  </a:lnTo>
                  <a:lnTo>
                    <a:pt x="254" y="96"/>
                  </a:lnTo>
                  <a:lnTo>
                    <a:pt x="237" y="113"/>
                  </a:lnTo>
                  <a:lnTo>
                    <a:pt x="219" y="108"/>
                  </a:lnTo>
                  <a:lnTo>
                    <a:pt x="182" y="138"/>
                  </a:lnTo>
                  <a:lnTo>
                    <a:pt x="182" y="159"/>
                  </a:lnTo>
                  <a:lnTo>
                    <a:pt x="155" y="146"/>
                  </a:lnTo>
                  <a:lnTo>
                    <a:pt x="150" y="163"/>
                  </a:lnTo>
                  <a:lnTo>
                    <a:pt x="160" y="193"/>
                  </a:lnTo>
                  <a:lnTo>
                    <a:pt x="130" y="187"/>
                  </a:lnTo>
                  <a:lnTo>
                    <a:pt x="124" y="198"/>
                  </a:lnTo>
                  <a:lnTo>
                    <a:pt x="116" y="179"/>
                  </a:lnTo>
                  <a:lnTo>
                    <a:pt x="71" y="198"/>
                  </a:lnTo>
                  <a:lnTo>
                    <a:pt x="48" y="201"/>
                  </a:lnTo>
                  <a:lnTo>
                    <a:pt x="42" y="219"/>
                  </a:lnTo>
                  <a:lnTo>
                    <a:pt x="15" y="229"/>
                  </a:lnTo>
                  <a:lnTo>
                    <a:pt x="18" y="249"/>
                  </a:lnTo>
                  <a:lnTo>
                    <a:pt x="8" y="253"/>
                  </a:lnTo>
                  <a:lnTo>
                    <a:pt x="0" y="297"/>
                  </a:lnTo>
                  <a:lnTo>
                    <a:pt x="21" y="331"/>
                  </a:lnTo>
                  <a:lnTo>
                    <a:pt x="36" y="359"/>
                  </a:lnTo>
                  <a:lnTo>
                    <a:pt x="66" y="379"/>
                  </a:lnTo>
                  <a:lnTo>
                    <a:pt x="89" y="379"/>
                  </a:lnTo>
                  <a:lnTo>
                    <a:pt x="47" y="469"/>
                  </a:lnTo>
                  <a:lnTo>
                    <a:pt x="99" y="482"/>
                  </a:lnTo>
                  <a:lnTo>
                    <a:pt x="118" y="473"/>
                  </a:lnTo>
                  <a:lnTo>
                    <a:pt x="147" y="459"/>
                  </a:lnTo>
                  <a:lnTo>
                    <a:pt x="179" y="447"/>
                  </a:lnTo>
                  <a:lnTo>
                    <a:pt x="200" y="447"/>
                  </a:lnTo>
                  <a:lnTo>
                    <a:pt x="214" y="462"/>
                  </a:lnTo>
                  <a:lnTo>
                    <a:pt x="231" y="462"/>
                  </a:lnTo>
                  <a:lnTo>
                    <a:pt x="236" y="470"/>
                  </a:lnTo>
                  <a:lnTo>
                    <a:pt x="252" y="462"/>
                  </a:lnTo>
                  <a:lnTo>
                    <a:pt x="257" y="487"/>
                  </a:lnTo>
                  <a:lnTo>
                    <a:pt x="257" y="503"/>
                  </a:lnTo>
                  <a:lnTo>
                    <a:pt x="246" y="515"/>
                  </a:lnTo>
                  <a:lnTo>
                    <a:pt x="257" y="535"/>
                  </a:lnTo>
                  <a:lnTo>
                    <a:pt x="281" y="541"/>
                  </a:lnTo>
                  <a:lnTo>
                    <a:pt x="273" y="571"/>
                  </a:lnTo>
                  <a:lnTo>
                    <a:pt x="255" y="587"/>
                  </a:lnTo>
                  <a:lnTo>
                    <a:pt x="264" y="613"/>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49" name="Freeform 264">
              <a:extLst>
                <a:ext uri="{FF2B5EF4-FFF2-40B4-BE49-F238E27FC236}">
                  <a16:creationId xmlns:a16="http://schemas.microsoft.com/office/drawing/2014/main" id="{34C7A133-855B-4198-B0E6-CF2F4F56D070}"/>
                </a:ext>
              </a:extLst>
            </p:cNvPr>
            <p:cNvSpPr>
              <a:spLocks/>
            </p:cNvSpPr>
            <p:nvPr/>
          </p:nvSpPr>
          <p:spPr bwMode="auto">
            <a:xfrm>
              <a:off x="578" y="3103"/>
              <a:ext cx="234" cy="181"/>
            </a:xfrm>
            <a:custGeom>
              <a:avLst/>
              <a:gdLst/>
              <a:ahLst/>
              <a:cxnLst>
                <a:cxn ang="0">
                  <a:pos x="217" y="168"/>
                </a:cxn>
                <a:cxn ang="0">
                  <a:pos x="209" y="141"/>
                </a:cxn>
                <a:cxn ang="0">
                  <a:pos x="226" y="125"/>
                </a:cxn>
                <a:cxn ang="0">
                  <a:pos x="234" y="95"/>
                </a:cxn>
                <a:cxn ang="0">
                  <a:pos x="211" y="90"/>
                </a:cxn>
                <a:cxn ang="0">
                  <a:pos x="201" y="67"/>
                </a:cxn>
                <a:cxn ang="0">
                  <a:pos x="211" y="57"/>
                </a:cxn>
                <a:cxn ang="0">
                  <a:pos x="209" y="37"/>
                </a:cxn>
                <a:cxn ang="0">
                  <a:pos x="205" y="17"/>
                </a:cxn>
                <a:cxn ang="0">
                  <a:pos x="189" y="24"/>
                </a:cxn>
                <a:cxn ang="0">
                  <a:pos x="183" y="13"/>
                </a:cxn>
                <a:cxn ang="0">
                  <a:pos x="167" y="15"/>
                </a:cxn>
                <a:cxn ang="0">
                  <a:pos x="151" y="0"/>
                </a:cxn>
                <a:cxn ang="0">
                  <a:pos x="132" y="3"/>
                </a:cxn>
                <a:cxn ang="0">
                  <a:pos x="101" y="11"/>
                </a:cxn>
                <a:cxn ang="0">
                  <a:pos x="70" y="27"/>
                </a:cxn>
                <a:cxn ang="0">
                  <a:pos x="49" y="36"/>
                </a:cxn>
                <a:cxn ang="0">
                  <a:pos x="1" y="23"/>
                </a:cxn>
                <a:cxn ang="0">
                  <a:pos x="0" y="51"/>
                </a:cxn>
                <a:cxn ang="0">
                  <a:pos x="28" y="58"/>
                </a:cxn>
                <a:cxn ang="0">
                  <a:pos x="41" y="73"/>
                </a:cxn>
                <a:cxn ang="0">
                  <a:pos x="46" y="105"/>
                </a:cxn>
                <a:cxn ang="0">
                  <a:pos x="61" y="119"/>
                </a:cxn>
                <a:cxn ang="0">
                  <a:pos x="67" y="139"/>
                </a:cxn>
                <a:cxn ang="0">
                  <a:pos x="77" y="141"/>
                </a:cxn>
                <a:cxn ang="0">
                  <a:pos x="71" y="151"/>
                </a:cxn>
                <a:cxn ang="0">
                  <a:pos x="77" y="161"/>
                </a:cxn>
                <a:cxn ang="0">
                  <a:pos x="103" y="165"/>
                </a:cxn>
                <a:cxn ang="0">
                  <a:pos x="108" y="154"/>
                </a:cxn>
                <a:cxn ang="0">
                  <a:pos x="101" y="143"/>
                </a:cxn>
                <a:cxn ang="0">
                  <a:pos x="125" y="144"/>
                </a:cxn>
                <a:cxn ang="0">
                  <a:pos x="141" y="153"/>
                </a:cxn>
                <a:cxn ang="0">
                  <a:pos x="149" y="165"/>
                </a:cxn>
                <a:cxn ang="0">
                  <a:pos x="148" y="179"/>
                </a:cxn>
                <a:cxn ang="0">
                  <a:pos x="155" y="168"/>
                </a:cxn>
                <a:cxn ang="0">
                  <a:pos x="167" y="175"/>
                </a:cxn>
                <a:cxn ang="0">
                  <a:pos x="191" y="181"/>
                </a:cxn>
                <a:cxn ang="0">
                  <a:pos x="208" y="180"/>
                </a:cxn>
                <a:cxn ang="0">
                  <a:pos x="217" y="168"/>
                </a:cxn>
              </a:cxnLst>
              <a:rect l="0" t="0" r="r" b="b"/>
              <a:pathLst>
                <a:path w="234" h="181">
                  <a:moveTo>
                    <a:pt x="217" y="168"/>
                  </a:moveTo>
                  <a:lnTo>
                    <a:pt x="209" y="141"/>
                  </a:lnTo>
                  <a:lnTo>
                    <a:pt x="226" y="125"/>
                  </a:lnTo>
                  <a:lnTo>
                    <a:pt x="234" y="95"/>
                  </a:lnTo>
                  <a:lnTo>
                    <a:pt x="211" y="90"/>
                  </a:lnTo>
                  <a:lnTo>
                    <a:pt x="201" y="67"/>
                  </a:lnTo>
                  <a:lnTo>
                    <a:pt x="211" y="57"/>
                  </a:lnTo>
                  <a:lnTo>
                    <a:pt x="209" y="37"/>
                  </a:lnTo>
                  <a:lnTo>
                    <a:pt x="205" y="17"/>
                  </a:lnTo>
                  <a:lnTo>
                    <a:pt x="189" y="24"/>
                  </a:lnTo>
                  <a:lnTo>
                    <a:pt x="183" y="13"/>
                  </a:lnTo>
                  <a:lnTo>
                    <a:pt x="167" y="15"/>
                  </a:lnTo>
                  <a:lnTo>
                    <a:pt x="151" y="0"/>
                  </a:lnTo>
                  <a:lnTo>
                    <a:pt x="132" y="3"/>
                  </a:lnTo>
                  <a:lnTo>
                    <a:pt x="101" y="11"/>
                  </a:lnTo>
                  <a:lnTo>
                    <a:pt x="70" y="27"/>
                  </a:lnTo>
                  <a:lnTo>
                    <a:pt x="49" y="36"/>
                  </a:lnTo>
                  <a:lnTo>
                    <a:pt x="1" y="23"/>
                  </a:lnTo>
                  <a:lnTo>
                    <a:pt x="0" y="51"/>
                  </a:lnTo>
                  <a:lnTo>
                    <a:pt x="28" y="58"/>
                  </a:lnTo>
                  <a:lnTo>
                    <a:pt x="41" y="73"/>
                  </a:lnTo>
                  <a:lnTo>
                    <a:pt x="46" y="105"/>
                  </a:lnTo>
                  <a:lnTo>
                    <a:pt x="61" y="119"/>
                  </a:lnTo>
                  <a:lnTo>
                    <a:pt x="67" y="139"/>
                  </a:lnTo>
                  <a:lnTo>
                    <a:pt x="77" y="141"/>
                  </a:lnTo>
                  <a:lnTo>
                    <a:pt x="71" y="151"/>
                  </a:lnTo>
                  <a:lnTo>
                    <a:pt x="77" y="161"/>
                  </a:lnTo>
                  <a:lnTo>
                    <a:pt x="103" y="165"/>
                  </a:lnTo>
                  <a:lnTo>
                    <a:pt x="108" y="154"/>
                  </a:lnTo>
                  <a:lnTo>
                    <a:pt x="101" y="143"/>
                  </a:lnTo>
                  <a:lnTo>
                    <a:pt x="125" y="144"/>
                  </a:lnTo>
                  <a:lnTo>
                    <a:pt x="141" y="153"/>
                  </a:lnTo>
                  <a:lnTo>
                    <a:pt x="149" y="165"/>
                  </a:lnTo>
                  <a:lnTo>
                    <a:pt x="148" y="179"/>
                  </a:lnTo>
                  <a:lnTo>
                    <a:pt x="155" y="168"/>
                  </a:lnTo>
                  <a:lnTo>
                    <a:pt x="167" y="175"/>
                  </a:lnTo>
                  <a:lnTo>
                    <a:pt x="191" y="181"/>
                  </a:lnTo>
                  <a:lnTo>
                    <a:pt x="208" y="180"/>
                  </a:lnTo>
                  <a:lnTo>
                    <a:pt x="217" y="168"/>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grpSp>
      <p:sp>
        <p:nvSpPr>
          <p:cNvPr id="50" name="Freeform 265">
            <a:extLst>
              <a:ext uri="{FF2B5EF4-FFF2-40B4-BE49-F238E27FC236}">
                <a16:creationId xmlns:a16="http://schemas.microsoft.com/office/drawing/2014/main" id="{F0DCD0A7-B3D0-4CE3-8E77-9FCF8E6E40E8}"/>
              </a:ext>
            </a:extLst>
          </p:cNvPr>
          <p:cNvSpPr>
            <a:spLocks/>
          </p:cNvSpPr>
          <p:nvPr/>
        </p:nvSpPr>
        <p:spPr bwMode="auto">
          <a:xfrm>
            <a:off x="1111432" y="3213085"/>
            <a:ext cx="871538" cy="1238250"/>
          </a:xfrm>
          <a:custGeom>
            <a:avLst/>
            <a:gdLst/>
            <a:ahLst/>
            <a:cxnLst>
              <a:cxn ang="0">
                <a:pos x="93" y="310"/>
              </a:cxn>
              <a:cxn ang="0">
                <a:pos x="139" y="273"/>
              </a:cxn>
              <a:cxn ang="0">
                <a:pos x="159" y="240"/>
              </a:cxn>
              <a:cxn ang="0">
                <a:pos x="179" y="191"/>
              </a:cxn>
              <a:cxn ang="0">
                <a:pos x="227" y="157"/>
              </a:cxn>
              <a:cxn ang="0">
                <a:pos x="191" y="142"/>
              </a:cxn>
              <a:cxn ang="0">
                <a:pos x="237" y="96"/>
              </a:cxn>
              <a:cxn ang="0">
                <a:pos x="269" y="91"/>
              </a:cxn>
              <a:cxn ang="0">
                <a:pos x="257" y="60"/>
              </a:cxn>
              <a:cxn ang="0">
                <a:pos x="298" y="73"/>
              </a:cxn>
              <a:cxn ang="0">
                <a:pos x="357" y="17"/>
              </a:cxn>
              <a:cxn ang="0">
                <a:pos x="390" y="0"/>
              </a:cxn>
              <a:cxn ang="0">
                <a:pos x="430" y="30"/>
              </a:cxn>
              <a:cxn ang="0">
                <a:pos x="417" y="76"/>
              </a:cxn>
              <a:cxn ang="0">
                <a:pos x="403" y="111"/>
              </a:cxn>
              <a:cxn ang="0">
                <a:pos x="448" y="112"/>
              </a:cxn>
              <a:cxn ang="0">
                <a:pos x="451" y="94"/>
              </a:cxn>
              <a:cxn ang="0">
                <a:pos x="484" y="94"/>
              </a:cxn>
              <a:cxn ang="0">
                <a:pos x="514" y="153"/>
              </a:cxn>
              <a:cxn ang="0">
                <a:pos x="523" y="181"/>
              </a:cxn>
              <a:cxn ang="0">
                <a:pos x="539" y="219"/>
              </a:cxn>
              <a:cxn ang="0">
                <a:pos x="505" y="240"/>
              </a:cxn>
              <a:cxn ang="0">
                <a:pos x="505" y="268"/>
              </a:cxn>
              <a:cxn ang="0">
                <a:pos x="489" y="289"/>
              </a:cxn>
              <a:cxn ang="0">
                <a:pos x="471" y="357"/>
              </a:cxn>
              <a:cxn ang="0">
                <a:pos x="511" y="345"/>
              </a:cxn>
              <a:cxn ang="0">
                <a:pos x="507" y="390"/>
              </a:cxn>
              <a:cxn ang="0">
                <a:pos x="445" y="432"/>
              </a:cxn>
              <a:cxn ang="0">
                <a:pos x="388" y="492"/>
              </a:cxn>
              <a:cxn ang="0">
                <a:pos x="357" y="532"/>
              </a:cxn>
              <a:cxn ang="0">
                <a:pos x="307" y="544"/>
              </a:cxn>
              <a:cxn ang="0">
                <a:pos x="270" y="559"/>
              </a:cxn>
              <a:cxn ang="0">
                <a:pos x="277" y="606"/>
              </a:cxn>
              <a:cxn ang="0">
                <a:pos x="303" y="651"/>
              </a:cxn>
              <a:cxn ang="0">
                <a:pos x="294" y="695"/>
              </a:cxn>
              <a:cxn ang="0">
                <a:pos x="297" y="745"/>
              </a:cxn>
              <a:cxn ang="0">
                <a:pos x="262" y="750"/>
              </a:cxn>
              <a:cxn ang="0">
                <a:pos x="233" y="773"/>
              </a:cxn>
              <a:cxn ang="0">
                <a:pos x="245" y="755"/>
              </a:cxn>
              <a:cxn ang="0">
                <a:pos x="207" y="735"/>
              </a:cxn>
              <a:cxn ang="0">
                <a:pos x="183" y="709"/>
              </a:cxn>
              <a:cxn ang="0">
                <a:pos x="178" y="742"/>
              </a:cxn>
              <a:cxn ang="0">
                <a:pos x="130" y="682"/>
              </a:cxn>
              <a:cxn ang="0">
                <a:pos x="133" y="616"/>
              </a:cxn>
              <a:cxn ang="0">
                <a:pos x="72" y="567"/>
              </a:cxn>
              <a:cxn ang="0">
                <a:pos x="17" y="562"/>
              </a:cxn>
              <a:cxn ang="0">
                <a:pos x="19" y="528"/>
              </a:cxn>
              <a:cxn ang="0">
                <a:pos x="27" y="509"/>
              </a:cxn>
              <a:cxn ang="0">
                <a:pos x="64" y="490"/>
              </a:cxn>
              <a:cxn ang="0">
                <a:pos x="83" y="477"/>
              </a:cxn>
              <a:cxn ang="0">
                <a:pos x="55" y="409"/>
              </a:cxn>
              <a:cxn ang="0">
                <a:pos x="83" y="388"/>
              </a:cxn>
            </a:cxnLst>
            <a:rect l="0" t="0" r="r" b="b"/>
            <a:pathLst>
              <a:path w="549" h="780">
                <a:moveTo>
                  <a:pt x="83" y="333"/>
                </a:moveTo>
                <a:lnTo>
                  <a:pt x="93" y="321"/>
                </a:lnTo>
                <a:lnTo>
                  <a:pt x="93" y="310"/>
                </a:lnTo>
                <a:lnTo>
                  <a:pt x="88" y="301"/>
                </a:lnTo>
                <a:lnTo>
                  <a:pt x="118" y="267"/>
                </a:lnTo>
                <a:lnTo>
                  <a:pt x="139" y="273"/>
                </a:lnTo>
                <a:lnTo>
                  <a:pt x="150" y="257"/>
                </a:lnTo>
                <a:lnTo>
                  <a:pt x="160" y="257"/>
                </a:lnTo>
                <a:lnTo>
                  <a:pt x="159" y="240"/>
                </a:lnTo>
                <a:lnTo>
                  <a:pt x="177" y="219"/>
                </a:lnTo>
                <a:lnTo>
                  <a:pt x="169" y="202"/>
                </a:lnTo>
                <a:lnTo>
                  <a:pt x="179" y="191"/>
                </a:lnTo>
                <a:lnTo>
                  <a:pt x="214" y="191"/>
                </a:lnTo>
                <a:lnTo>
                  <a:pt x="211" y="181"/>
                </a:lnTo>
                <a:lnTo>
                  <a:pt x="227" y="157"/>
                </a:lnTo>
                <a:lnTo>
                  <a:pt x="221" y="148"/>
                </a:lnTo>
                <a:lnTo>
                  <a:pt x="220" y="130"/>
                </a:lnTo>
                <a:lnTo>
                  <a:pt x="191" y="142"/>
                </a:lnTo>
                <a:lnTo>
                  <a:pt x="181" y="130"/>
                </a:lnTo>
                <a:lnTo>
                  <a:pt x="214" y="96"/>
                </a:lnTo>
                <a:lnTo>
                  <a:pt x="237" y="96"/>
                </a:lnTo>
                <a:lnTo>
                  <a:pt x="251" y="97"/>
                </a:lnTo>
                <a:lnTo>
                  <a:pt x="256" y="90"/>
                </a:lnTo>
                <a:lnTo>
                  <a:pt x="269" y="91"/>
                </a:lnTo>
                <a:lnTo>
                  <a:pt x="271" y="77"/>
                </a:lnTo>
                <a:lnTo>
                  <a:pt x="263" y="73"/>
                </a:lnTo>
                <a:lnTo>
                  <a:pt x="257" y="60"/>
                </a:lnTo>
                <a:lnTo>
                  <a:pt x="283" y="46"/>
                </a:lnTo>
                <a:lnTo>
                  <a:pt x="301" y="57"/>
                </a:lnTo>
                <a:lnTo>
                  <a:pt x="298" y="73"/>
                </a:lnTo>
                <a:lnTo>
                  <a:pt x="312" y="75"/>
                </a:lnTo>
                <a:lnTo>
                  <a:pt x="343" y="48"/>
                </a:lnTo>
                <a:lnTo>
                  <a:pt x="357" y="17"/>
                </a:lnTo>
                <a:lnTo>
                  <a:pt x="376" y="11"/>
                </a:lnTo>
                <a:lnTo>
                  <a:pt x="382" y="0"/>
                </a:lnTo>
                <a:lnTo>
                  <a:pt x="390" y="0"/>
                </a:lnTo>
                <a:lnTo>
                  <a:pt x="390" y="11"/>
                </a:lnTo>
                <a:lnTo>
                  <a:pt x="417" y="10"/>
                </a:lnTo>
                <a:lnTo>
                  <a:pt x="430" y="30"/>
                </a:lnTo>
                <a:lnTo>
                  <a:pt x="408" y="48"/>
                </a:lnTo>
                <a:lnTo>
                  <a:pt x="419" y="66"/>
                </a:lnTo>
                <a:lnTo>
                  <a:pt x="417" y="76"/>
                </a:lnTo>
                <a:lnTo>
                  <a:pt x="415" y="88"/>
                </a:lnTo>
                <a:lnTo>
                  <a:pt x="406" y="91"/>
                </a:lnTo>
                <a:lnTo>
                  <a:pt x="403" y="111"/>
                </a:lnTo>
                <a:lnTo>
                  <a:pt x="420" y="120"/>
                </a:lnTo>
                <a:lnTo>
                  <a:pt x="443" y="125"/>
                </a:lnTo>
                <a:lnTo>
                  <a:pt x="448" y="112"/>
                </a:lnTo>
                <a:lnTo>
                  <a:pt x="439" y="117"/>
                </a:lnTo>
                <a:lnTo>
                  <a:pt x="432" y="105"/>
                </a:lnTo>
                <a:lnTo>
                  <a:pt x="451" y="94"/>
                </a:lnTo>
                <a:lnTo>
                  <a:pt x="454" y="85"/>
                </a:lnTo>
                <a:lnTo>
                  <a:pt x="475" y="84"/>
                </a:lnTo>
                <a:lnTo>
                  <a:pt x="484" y="94"/>
                </a:lnTo>
                <a:lnTo>
                  <a:pt x="484" y="124"/>
                </a:lnTo>
                <a:lnTo>
                  <a:pt x="509" y="136"/>
                </a:lnTo>
                <a:lnTo>
                  <a:pt x="514" y="153"/>
                </a:lnTo>
                <a:lnTo>
                  <a:pt x="549" y="166"/>
                </a:lnTo>
                <a:lnTo>
                  <a:pt x="543" y="179"/>
                </a:lnTo>
                <a:lnTo>
                  <a:pt x="523" y="181"/>
                </a:lnTo>
                <a:lnTo>
                  <a:pt x="534" y="192"/>
                </a:lnTo>
                <a:lnTo>
                  <a:pt x="529" y="210"/>
                </a:lnTo>
                <a:lnTo>
                  <a:pt x="539" y="219"/>
                </a:lnTo>
                <a:lnTo>
                  <a:pt x="538" y="229"/>
                </a:lnTo>
                <a:lnTo>
                  <a:pt x="505" y="225"/>
                </a:lnTo>
                <a:lnTo>
                  <a:pt x="505" y="240"/>
                </a:lnTo>
                <a:lnTo>
                  <a:pt x="513" y="252"/>
                </a:lnTo>
                <a:lnTo>
                  <a:pt x="498" y="257"/>
                </a:lnTo>
                <a:lnTo>
                  <a:pt x="505" y="268"/>
                </a:lnTo>
                <a:lnTo>
                  <a:pt x="498" y="282"/>
                </a:lnTo>
                <a:lnTo>
                  <a:pt x="505" y="288"/>
                </a:lnTo>
                <a:lnTo>
                  <a:pt x="489" y="289"/>
                </a:lnTo>
                <a:lnTo>
                  <a:pt x="481" y="325"/>
                </a:lnTo>
                <a:lnTo>
                  <a:pt x="471" y="341"/>
                </a:lnTo>
                <a:lnTo>
                  <a:pt x="471" y="357"/>
                </a:lnTo>
                <a:lnTo>
                  <a:pt x="486" y="359"/>
                </a:lnTo>
                <a:lnTo>
                  <a:pt x="486" y="347"/>
                </a:lnTo>
                <a:lnTo>
                  <a:pt x="511" y="345"/>
                </a:lnTo>
                <a:lnTo>
                  <a:pt x="514" y="354"/>
                </a:lnTo>
                <a:lnTo>
                  <a:pt x="505" y="360"/>
                </a:lnTo>
                <a:lnTo>
                  <a:pt x="507" y="390"/>
                </a:lnTo>
                <a:lnTo>
                  <a:pt x="505" y="411"/>
                </a:lnTo>
                <a:lnTo>
                  <a:pt x="469" y="437"/>
                </a:lnTo>
                <a:lnTo>
                  <a:pt x="445" y="432"/>
                </a:lnTo>
                <a:lnTo>
                  <a:pt x="438" y="471"/>
                </a:lnTo>
                <a:lnTo>
                  <a:pt x="423" y="495"/>
                </a:lnTo>
                <a:lnTo>
                  <a:pt x="388" y="492"/>
                </a:lnTo>
                <a:lnTo>
                  <a:pt x="390" y="544"/>
                </a:lnTo>
                <a:lnTo>
                  <a:pt x="365" y="550"/>
                </a:lnTo>
                <a:lnTo>
                  <a:pt x="357" y="532"/>
                </a:lnTo>
                <a:lnTo>
                  <a:pt x="334" y="531"/>
                </a:lnTo>
                <a:lnTo>
                  <a:pt x="324" y="525"/>
                </a:lnTo>
                <a:lnTo>
                  <a:pt x="307" y="544"/>
                </a:lnTo>
                <a:lnTo>
                  <a:pt x="295" y="534"/>
                </a:lnTo>
                <a:lnTo>
                  <a:pt x="279" y="537"/>
                </a:lnTo>
                <a:lnTo>
                  <a:pt x="270" y="559"/>
                </a:lnTo>
                <a:lnTo>
                  <a:pt x="281" y="565"/>
                </a:lnTo>
                <a:lnTo>
                  <a:pt x="281" y="581"/>
                </a:lnTo>
                <a:lnTo>
                  <a:pt x="277" y="606"/>
                </a:lnTo>
                <a:lnTo>
                  <a:pt x="283" y="628"/>
                </a:lnTo>
                <a:lnTo>
                  <a:pt x="293" y="639"/>
                </a:lnTo>
                <a:lnTo>
                  <a:pt x="303" y="651"/>
                </a:lnTo>
                <a:lnTo>
                  <a:pt x="297" y="658"/>
                </a:lnTo>
                <a:lnTo>
                  <a:pt x="305" y="666"/>
                </a:lnTo>
                <a:lnTo>
                  <a:pt x="294" y="695"/>
                </a:lnTo>
                <a:lnTo>
                  <a:pt x="288" y="708"/>
                </a:lnTo>
                <a:lnTo>
                  <a:pt x="292" y="723"/>
                </a:lnTo>
                <a:lnTo>
                  <a:pt x="297" y="745"/>
                </a:lnTo>
                <a:lnTo>
                  <a:pt x="287" y="741"/>
                </a:lnTo>
                <a:lnTo>
                  <a:pt x="279" y="749"/>
                </a:lnTo>
                <a:lnTo>
                  <a:pt x="262" y="750"/>
                </a:lnTo>
                <a:lnTo>
                  <a:pt x="245" y="780"/>
                </a:lnTo>
                <a:lnTo>
                  <a:pt x="228" y="780"/>
                </a:lnTo>
                <a:lnTo>
                  <a:pt x="233" y="773"/>
                </a:lnTo>
                <a:lnTo>
                  <a:pt x="232" y="763"/>
                </a:lnTo>
                <a:lnTo>
                  <a:pt x="235" y="755"/>
                </a:lnTo>
                <a:lnTo>
                  <a:pt x="245" y="755"/>
                </a:lnTo>
                <a:lnTo>
                  <a:pt x="247" y="747"/>
                </a:lnTo>
                <a:lnTo>
                  <a:pt x="235" y="749"/>
                </a:lnTo>
                <a:lnTo>
                  <a:pt x="207" y="735"/>
                </a:lnTo>
                <a:lnTo>
                  <a:pt x="201" y="725"/>
                </a:lnTo>
                <a:lnTo>
                  <a:pt x="198" y="707"/>
                </a:lnTo>
                <a:lnTo>
                  <a:pt x="183" y="709"/>
                </a:lnTo>
                <a:lnTo>
                  <a:pt x="183" y="721"/>
                </a:lnTo>
                <a:lnTo>
                  <a:pt x="183" y="732"/>
                </a:lnTo>
                <a:lnTo>
                  <a:pt x="178" y="742"/>
                </a:lnTo>
                <a:lnTo>
                  <a:pt x="157" y="726"/>
                </a:lnTo>
                <a:lnTo>
                  <a:pt x="141" y="717"/>
                </a:lnTo>
                <a:lnTo>
                  <a:pt x="130" y="682"/>
                </a:lnTo>
                <a:lnTo>
                  <a:pt x="154" y="657"/>
                </a:lnTo>
                <a:lnTo>
                  <a:pt x="135" y="641"/>
                </a:lnTo>
                <a:lnTo>
                  <a:pt x="133" y="616"/>
                </a:lnTo>
                <a:lnTo>
                  <a:pt x="123" y="581"/>
                </a:lnTo>
                <a:lnTo>
                  <a:pt x="106" y="568"/>
                </a:lnTo>
                <a:lnTo>
                  <a:pt x="72" y="567"/>
                </a:lnTo>
                <a:lnTo>
                  <a:pt x="46" y="580"/>
                </a:lnTo>
                <a:lnTo>
                  <a:pt x="21" y="579"/>
                </a:lnTo>
                <a:lnTo>
                  <a:pt x="17" y="562"/>
                </a:lnTo>
                <a:lnTo>
                  <a:pt x="0" y="551"/>
                </a:lnTo>
                <a:lnTo>
                  <a:pt x="15" y="538"/>
                </a:lnTo>
                <a:lnTo>
                  <a:pt x="19" y="528"/>
                </a:lnTo>
                <a:lnTo>
                  <a:pt x="33" y="533"/>
                </a:lnTo>
                <a:lnTo>
                  <a:pt x="31" y="517"/>
                </a:lnTo>
                <a:lnTo>
                  <a:pt x="27" y="509"/>
                </a:lnTo>
                <a:lnTo>
                  <a:pt x="36" y="497"/>
                </a:lnTo>
                <a:lnTo>
                  <a:pt x="52" y="492"/>
                </a:lnTo>
                <a:lnTo>
                  <a:pt x="64" y="490"/>
                </a:lnTo>
                <a:lnTo>
                  <a:pt x="61" y="478"/>
                </a:lnTo>
                <a:lnTo>
                  <a:pt x="75" y="479"/>
                </a:lnTo>
                <a:lnTo>
                  <a:pt x="83" y="477"/>
                </a:lnTo>
                <a:lnTo>
                  <a:pt x="69" y="443"/>
                </a:lnTo>
                <a:lnTo>
                  <a:pt x="51" y="431"/>
                </a:lnTo>
                <a:lnTo>
                  <a:pt x="55" y="409"/>
                </a:lnTo>
                <a:lnTo>
                  <a:pt x="49" y="403"/>
                </a:lnTo>
                <a:lnTo>
                  <a:pt x="63" y="377"/>
                </a:lnTo>
                <a:lnTo>
                  <a:pt x="83" y="388"/>
                </a:lnTo>
                <a:lnTo>
                  <a:pt x="89" y="363"/>
                </a:lnTo>
                <a:lnTo>
                  <a:pt x="83" y="333"/>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51" name="Freeform 266">
            <a:extLst>
              <a:ext uri="{FF2B5EF4-FFF2-40B4-BE49-F238E27FC236}">
                <a16:creationId xmlns:a16="http://schemas.microsoft.com/office/drawing/2014/main" id="{57C832B9-F73C-46C4-B807-319EC49E8EF4}"/>
              </a:ext>
            </a:extLst>
          </p:cNvPr>
          <p:cNvSpPr>
            <a:spLocks/>
          </p:cNvSpPr>
          <p:nvPr/>
        </p:nvSpPr>
        <p:spPr bwMode="auto">
          <a:xfrm>
            <a:off x="468495" y="2728898"/>
            <a:ext cx="1249362" cy="1187450"/>
          </a:xfrm>
          <a:custGeom>
            <a:avLst/>
            <a:gdLst/>
            <a:ahLst/>
            <a:cxnLst>
              <a:cxn ang="0">
                <a:pos x="100" y="706"/>
              </a:cxn>
              <a:cxn ang="0">
                <a:pos x="85" y="684"/>
              </a:cxn>
              <a:cxn ang="0">
                <a:pos x="76" y="646"/>
              </a:cxn>
              <a:cxn ang="0">
                <a:pos x="49" y="610"/>
              </a:cxn>
              <a:cxn ang="0">
                <a:pos x="16" y="576"/>
              </a:cxn>
              <a:cxn ang="0">
                <a:pos x="43" y="562"/>
              </a:cxn>
              <a:cxn ang="0">
                <a:pos x="33" y="518"/>
              </a:cxn>
              <a:cxn ang="0">
                <a:pos x="9" y="488"/>
              </a:cxn>
              <a:cxn ang="0">
                <a:pos x="56" y="461"/>
              </a:cxn>
              <a:cxn ang="0">
                <a:pos x="49" y="453"/>
              </a:cxn>
              <a:cxn ang="0">
                <a:pos x="81" y="389"/>
              </a:cxn>
              <a:cxn ang="0">
                <a:pos x="57" y="300"/>
              </a:cxn>
              <a:cxn ang="0">
                <a:pos x="49" y="263"/>
              </a:cxn>
              <a:cxn ang="0">
                <a:pos x="44" y="220"/>
              </a:cxn>
              <a:cxn ang="0">
                <a:pos x="72" y="202"/>
              </a:cxn>
              <a:cxn ang="0">
                <a:pos x="105" y="212"/>
              </a:cxn>
              <a:cxn ang="0">
                <a:pos x="144" y="218"/>
              </a:cxn>
              <a:cxn ang="0">
                <a:pos x="226" y="180"/>
              </a:cxn>
              <a:cxn ang="0">
                <a:pos x="196" y="148"/>
              </a:cxn>
              <a:cxn ang="0">
                <a:pos x="234" y="132"/>
              </a:cxn>
              <a:cxn ang="0">
                <a:pos x="276" y="99"/>
              </a:cxn>
              <a:cxn ang="0">
                <a:pos x="331" y="86"/>
              </a:cxn>
              <a:cxn ang="0">
                <a:pos x="394" y="14"/>
              </a:cxn>
              <a:cxn ang="0">
                <a:pos x="438" y="53"/>
              </a:cxn>
              <a:cxn ang="0">
                <a:pos x="475" y="75"/>
              </a:cxn>
              <a:cxn ang="0">
                <a:pos x="480" y="119"/>
              </a:cxn>
              <a:cxn ang="0">
                <a:pos x="470" y="170"/>
              </a:cxn>
              <a:cxn ang="0">
                <a:pos x="519" y="154"/>
              </a:cxn>
              <a:cxn ang="0">
                <a:pos x="589" y="119"/>
              </a:cxn>
              <a:cxn ang="0">
                <a:pos x="570" y="56"/>
              </a:cxn>
              <a:cxn ang="0">
                <a:pos x="572" y="30"/>
              </a:cxn>
              <a:cxn ang="0">
                <a:pos x="616" y="0"/>
              </a:cxn>
              <a:cxn ang="0">
                <a:pos x="667" y="48"/>
              </a:cxn>
              <a:cxn ang="0">
                <a:pos x="711" y="33"/>
              </a:cxn>
              <a:cxn ang="0">
                <a:pos x="682" y="89"/>
              </a:cxn>
              <a:cxn ang="0">
                <a:pos x="691" y="140"/>
              </a:cxn>
              <a:cxn ang="0">
                <a:pos x="730" y="161"/>
              </a:cxn>
              <a:cxn ang="0">
                <a:pos x="750" y="214"/>
              </a:cxn>
              <a:cxn ang="0">
                <a:pos x="770" y="278"/>
              </a:cxn>
              <a:cxn ang="0">
                <a:pos x="780" y="317"/>
              </a:cxn>
              <a:cxn ang="0">
                <a:pos x="720" y="378"/>
              </a:cxn>
              <a:cxn ang="0">
                <a:pos x="687" y="352"/>
              </a:cxn>
              <a:cxn ang="0">
                <a:pos x="675" y="382"/>
              </a:cxn>
              <a:cxn ang="0">
                <a:pos x="655" y="401"/>
              </a:cxn>
              <a:cxn ang="0">
                <a:pos x="595" y="446"/>
              </a:cxn>
              <a:cxn ang="0">
                <a:pos x="632" y="464"/>
              </a:cxn>
              <a:cxn ang="0">
                <a:pos x="586" y="495"/>
              </a:cxn>
              <a:cxn ang="0">
                <a:pos x="564" y="545"/>
              </a:cxn>
              <a:cxn ang="0">
                <a:pos x="544" y="576"/>
              </a:cxn>
              <a:cxn ang="0">
                <a:pos x="496" y="616"/>
              </a:cxn>
              <a:cxn ang="0">
                <a:pos x="475" y="634"/>
              </a:cxn>
              <a:cxn ang="0">
                <a:pos x="428" y="569"/>
              </a:cxn>
              <a:cxn ang="0">
                <a:pos x="411" y="578"/>
              </a:cxn>
              <a:cxn ang="0">
                <a:pos x="340" y="624"/>
              </a:cxn>
              <a:cxn ang="0">
                <a:pos x="292" y="656"/>
              </a:cxn>
              <a:cxn ang="0">
                <a:pos x="254" y="658"/>
              </a:cxn>
              <a:cxn ang="0">
                <a:pos x="190" y="696"/>
              </a:cxn>
              <a:cxn ang="0">
                <a:pos x="163" y="736"/>
              </a:cxn>
              <a:cxn ang="0">
                <a:pos x="105" y="747"/>
              </a:cxn>
            </a:cxnLst>
            <a:rect l="0" t="0" r="r" b="b"/>
            <a:pathLst>
              <a:path w="787" h="748">
                <a:moveTo>
                  <a:pt x="105" y="747"/>
                </a:moveTo>
                <a:lnTo>
                  <a:pt x="90" y="725"/>
                </a:lnTo>
                <a:lnTo>
                  <a:pt x="100" y="706"/>
                </a:lnTo>
                <a:lnTo>
                  <a:pt x="91" y="702"/>
                </a:lnTo>
                <a:lnTo>
                  <a:pt x="96" y="693"/>
                </a:lnTo>
                <a:lnTo>
                  <a:pt x="85" y="684"/>
                </a:lnTo>
                <a:lnTo>
                  <a:pt x="64" y="684"/>
                </a:lnTo>
                <a:lnTo>
                  <a:pt x="56" y="670"/>
                </a:lnTo>
                <a:lnTo>
                  <a:pt x="76" y="646"/>
                </a:lnTo>
                <a:lnTo>
                  <a:pt x="68" y="640"/>
                </a:lnTo>
                <a:lnTo>
                  <a:pt x="60" y="642"/>
                </a:lnTo>
                <a:lnTo>
                  <a:pt x="49" y="610"/>
                </a:lnTo>
                <a:lnTo>
                  <a:pt x="31" y="604"/>
                </a:lnTo>
                <a:lnTo>
                  <a:pt x="28" y="590"/>
                </a:lnTo>
                <a:lnTo>
                  <a:pt x="16" y="576"/>
                </a:lnTo>
                <a:lnTo>
                  <a:pt x="28" y="574"/>
                </a:lnTo>
                <a:lnTo>
                  <a:pt x="32" y="562"/>
                </a:lnTo>
                <a:lnTo>
                  <a:pt x="43" y="562"/>
                </a:lnTo>
                <a:lnTo>
                  <a:pt x="48" y="544"/>
                </a:lnTo>
                <a:lnTo>
                  <a:pt x="30" y="528"/>
                </a:lnTo>
                <a:lnTo>
                  <a:pt x="33" y="518"/>
                </a:lnTo>
                <a:lnTo>
                  <a:pt x="6" y="516"/>
                </a:lnTo>
                <a:lnTo>
                  <a:pt x="0" y="492"/>
                </a:lnTo>
                <a:lnTo>
                  <a:pt x="9" y="488"/>
                </a:lnTo>
                <a:lnTo>
                  <a:pt x="13" y="496"/>
                </a:lnTo>
                <a:lnTo>
                  <a:pt x="38" y="476"/>
                </a:lnTo>
                <a:lnTo>
                  <a:pt x="56" y="461"/>
                </a:lnTo>
                <a:lnTo>
                  <a:pt x="69" y="460"/>
                </a:lnTo>
                <a:lnTo>
                  <a:pt x="68" y="447"/>
                </a:lnTo>
                <a:lnTo>
                  <a:pt x="49" y="453"/>
                </a:lnTo>
                <a:lnTo>
                  <a:pt x="49" y="424"/>
                </a:lnTo>
                <a:lnTo>
                  <a:pt x="58" y="417"/>
                </a:lnTo>
                <a:lnTo>
                  <a:pt x="81" y="389"/>
                </a:lnTo>
                <a:lnTo>
                  <a:pt x="84" y="345"/>
                </a:lnTo>
                <a:lnTo>
                  <a:pt x="72" y="317"/>
                </a:lnTo>
                <a:lnTo>
                  <a:pt x="57" y="300"/>
                </a:lnTo>
                <a:lnTo>
                  <a:pt x="64" y="282"/>
                </a:lnTo>
                <a:lnTo>
                  <a:pt x="46" y="278"/>
                </a:lnTo>
                <a:lnTo>
                  <a:pt x="49" y="263"/>
                </a:lnTo>
                <a:lnTo>
                  <a:pt x="36" y="254"/>
                </a:lnTo>
                <a:lnTo>
                  <a:pt x="33" y="224"/>
                </a:lnTo>
                <a:lnTo>
                  <a:pt x="44" y="220"/>
                </a:lnTo>
                <a:lnTo>
                  <a:pt x="58" y="210"/>
                </a:lnTo>
                <a:lnTo>
                  <a:pt x="78" y="219"/>
                </a:lnTo>
                <a:lnTo>
                  <a:pt x="72" y="202"/>
                </a:lnTo>
                <a:lnTo>
                  <a:pt x="79" y="197"/>
                </a:lnTo>
                <a:lnTo>
                  <a:pt x="90" y="210"/>
                </a:lnTo>
                <a:lnTo>
                  <a:pt x="105" y="212"/>
                </a:lnTo>
                <a:lnTo>
                  <a:pt x="129" y="230"/>
                </a:lnTo>
                <a:lnTo>
                  <a:pt x="129" y="212"/>
                </a:lnTo>
                <a:lnTo>
                  <a:pt x="144" y="218"/>
                </a:lnTo>
                <a:lnTo>
                  <a:pt x="189" y="200"/>
                </a:lnTo>
                <a:lnTo>
                  <a:pt x="198" y="203"/>
                </a:lnTo>
                <a:lnTo>
                  <a:pt x="226" y="180"/>
                </a:lnTo>
                <a:lnTo>
                  <a:pt x="206" y="162"/>
                </a:lnTo>
                <a:lnTo>
                  <a:pt x="196" y="156"/>
                </a:lnTo>
                <a:lnTo>
                  <a:pt x="196" y="148"/>
                </a:lnTo>
                <a:lnTo>
                  <a:pt x="206" y="146"/>
                </a:lnTo>
                <a:lnTo>
                  <a:pt x="213" y="132"/>
                </a:lnTo>
                <a:lnTo>
                  <a:pt x="234" y="132"/>
                </a:lnTo>
                <a:lnTo>
                  <a:pt x="246" y="112"/>
                </a:lnTo>
                <a:lnTo>
                  <a:pt x="265" y="94"/>
                </a:lnTo>
                <a:lnTo>
                  <a:pt x="276" y="99"/>
                </a:lnTo>
                <a:lnTo>
                  <a:pt x="282" y="90"/>
                </a:lnTo>
                <a:lnTo>
                  <a:pt x="309" y="82"/>
                </a:lnTo>
                <a:lnTo>
                  <a:pt x="331" y="86"/>
                </a:lnTo>
                <a:lnTo>
                  <a:pt x="396" y="35"/>
                </a:lnTo>
                <a:lnTo>
                  <a:pt x="387" y="28"/>
                </a:lnTo>
                <a:lnTo>
                  <a:pt x="394" y="14"/>
                </a:lnTo>
                <a:lnTo>
                  <a:pt x="412" y="22"/>
                </a:lnTo>
                <a:lnTo>
                  <a:pt x="417" y="40"/>
                </a:lnTo>
                <a:lnTo>
                  <a:pt x="438" y="53"/>
                </a:lnTo>
                <a:lnTo>
                  <a:pt x="457" y="50"/>
                </a:lnTo>
                <a:lnTo>
                  <a:pt x="468" y="63"/>
                </a:lnTo>
                <a:lnTo>
                  <a:pt x="475" y="75"/>
                </a:lnTo>
                <a:lnTo>
                  <a:pt x="463" y="76"/>
                </a:lnTo>
                <a:lnTo>
                  <a:pt x="457" y="117"/>
                </a:lnTo>
                <a:lnTo>
                  <a:pt x="480" y="119"/>
                </a:lnTo>
                <a:lnTo>
                  <a:pt x="477" y="140"/>
                </a:lnTo>
                <a:lnTo>
                  <a:pt x="452" y="152"/>
                </a:lnTo>
                <a:lnTo>
                  <a:pt x="470" y="170"/>
                </a:lnTo>
                <a:lnTo>
                  <a:pt x="486" y="155"/>
                </a:lnTo>
                <a:lnTo>
                  <a:pt x="499" y="162"/>
                </a:lnTo>
                <a:lnTo>
                  <a:pt x="519" y="154"/>
                </a:lnTo>
                <a:lnTo>
                  <a:pt x="537" y="134"/>
                </a:lnTo>
                <a:lnTo>
                  <a:pt x="561" y="146"/>
                </a:lnTo>
                <a:lnTo>
                  <a:pt x="589" y="119"/>
                </a:lnTo>
                <a:lnTo>
                  <a:pt x="571" y="113"/>
                </a:lnTo>
                <a:lnTo>
                  <a:pt x="576" y="86"/>
                </a:lnTo>
                <a:lnTo>
                  <a:pt x="570" y="56"/>
                </a:lnTo>
                <a:lnTo>
                  <a:pt x="547" y="45"/>
                </a:lnTo>
                <a:lnTo>
                  <a:pt x="543" y="22"/>
                </a:lnTo>
                <a:lnTo>
                  <a:pt x="572" y="30"/>
                </a:lnTo>
                <a:lnTo>
                  <a:pt x="583" y="8"/>
                </a:lnTo>
                <a:lnTo>
                  <a:pt x="595" y="11"/>
                </a:lnTo>
                <a:lnTo>
                  <a:pt x="616" y="0"/>
                </a:lnTo>
                <a:lnTo>
                  <a:pt x="627" y="12"/>
                </a:lnTo>
                <a:lnTo>
                  <a:pt x="627" y="46"/>
                </a:lnTo>
                <a:lnTo>
                  <a:pt x="667" y="48"/>
                </a:lnTo>
                <a:lnTo>
                  <a:pt x="704" y="12"/>
                </a:lnTo>
                <a:lnTo>
                  <a:pt x="721" y="23"/>
                </a:lnTo>
                <a:lnTo>
                  <a:pt x="711" y="33"/>
                </a:lnTo>
                <a:lnTo>
                  <a:pt x="711" y="63"/>
                </a:lnTo>
                <a:lnTo>
                  <a:pt x="698" y="66"/>
                </a:lnTo>
                <a:lnTo>
                  <a:pt x="682" y="89"/>
                </a:lnTo>
                <a:lnTo>
                  <a:pt x="705" y="107"/>
                </a:lnTo>
                <a:lnTo>
                  <a:pt x="694" y="122"/>
                </a:lnTo>
                <a:lnTo>
                  <a:pt x="691" y="140"/>
                </a:lnTo>
                <a:lnTo>
                  <a:pt x="715" y="136"/>
                </a:lnTo>
                <a:lnTo>
                  <a:pt x="717" y="150"/>
                </a:lnTo>
                <a:lnTo>
                  <a:pt x="730" y="161"/>
                </a:lnTo>
                <a:lnTo>
                  <a:pt x="728" y="197"/>
                </a:lnTo>
                <a:lnTo>
                  <a:pt x="744" y="192"/>
                </a:lnTo>
                <a:lnTo>
                  <a:pt x="750" y="214"/>
                </a:lnTo>
                <a:lnTo>
                  <a:pt x="759" y="234"/>
                </a:lnTo>
                <a:lnTo>
                  <a:pt x="784" y="234"/>
                </a:lnTo>
                <a:lnTo>
                  <a:pt x="770" y="278"/>
                </a:lnTo>
                <a:lnTo>
                  <a:pt x="765" y="310"/>
                </a:lnTo>
                <a:lnTo>
                  <a:pt x="787" y="305"/>
                </a:lnTo>
                <a:lnTo>
                  <a:pt x="780" y="317"/>
                </a:lnTo>
                <a:lnTo>
                  <a:pt x="762" y="322"/>
                </a:lnTo>
                <a:lnTo>
                  <a:pt x="748" y="356"/>
                </a:lnTo>
                <a:lnTo>
                  <a:pt x="720" y="378"/>
                </a:lnTo>
                <a:lnTo>
                  <a:pt x="704" y="380"/>
                </a:lnTo>
                <a:lnTo>
                  <a:pt x="705" y="363"/>
                </a:lnTo>
                <a:lnTo>
                  <a:pt x="687" y="352"/>
                </a:lnTo>
                <a:lnTo>
                  <a:pt x="661" y="365"/>
                </a:lnTo>
                <a:lnTo>
                  <a:pt x="667" y="380"/>
                </a:lnTo>
                <a:lnTo>
                  <a:pt x="675" y="382"/>
                </a:lnTo>
                <a:lnTo>
                  <a:pt x="674" y="394"/>
                </a:lnTo>
                <a:lnTo>
                  <a:pt x="661" y="395"/>
                </a:lnTo>
                <a:lnTo>
                  <a:pt x="655" y="401"/>
                </a:lnTo>
                <a:lnTo>
                  <a:pt x="620" y="401"/>
                </a:lnTo>
                <a:lnTo>
                  <a:pt x="586" y="432"/>
                </a:lnTo>
                <a:lnTo>
                  <a:pt x="595" y="446"/>
                </a:lnTo>
                <a:lnTo>
                  <a:pt x="626" y="435"/>
                </a:lnTo>
                <a:lnTo>
                  <a:pt x="625" y="455"/>
                </a:lnTo>
                <a:lnTo>
                  <a:pt x="632" y="464"/>
                </a:lnTo>
                <a:lnTo>
                  <a:pt x="616" y="486"/>
                </a:lnTo>
                <a:lnTo>
                  <a:pt x="619" y="496"/>
                </a:lnTo>
                <a:lnTo>
                  <a:pt x="586" y="495"/>
                </a:lnTo>
                <a:lnTo>
                  <a:pt x="576" y="506"/>
                </a:lnTo>
                <a:lnTo>
                  <a:pt x="582" y="525"/>
                </a:lnTo>
                <a:lnTo>
                  <a:pt x="564" y="545"/>
                </a:lnTo>
                <a:lnTo>
                  <a:pt x="565" y="562"/>
                </a:lnTo>
                <a:lnTo>
                  <a:pt x="556" y="561"/>
                </a:lnTo>
                <a:lnTo>
                  <a:pt x="544" y="576"/>
                </a:lnTo>
                <a:lnTo>
                  <a:pt x="524" y="572"/>
                </a:lnTo>
                <a:lnTo>
                  <a:pt x="492" y="606"/>
                </a:lnTo>
                <a:lnTo>
                  <a:pt x="496" y="616"/>
                </a:lnTo>
                <a:lnTo>
                  <a:pt x="496" y="627"/>
                </a:lnTo>
                <a:lnTo>
                  <a:pt x="489" y="635"/>
                </a:lnTo>
                <a:lnTo>
                  <a:pt x="475" y="634"/>
                </a:lnTo>
                <a:lnTo>
                  <a:pt x="453" y="603"/>
                </a:lnTo>
                <a:lnTo>
                  <a:pt x="458" y="587"/>
                </a:lnTo>
                <a:lnTo>
                  <a:pt x="428" y="569"/>
                </a:lnTo>
                <a:lnTo>
                  <a:pt x="432" y="546"/>
                </a:lnTo>
                <a:lnTo>
                  <a:pt x="409" y="556"/>
                </a:lnTo>
                <a:lnTo>
                  <a:pt x="411" y="578"/>
                </a:lnTo>
                <a:lnTo>
                  <a:pt x="388" y="588"/>
                </a:lnTo>
                <a:lnTo>
                  <a:pt x="388" y="608"/>
                </a:lnTo>
                <a:lnTo>
                  <a:pt x="340" y="624"/>
                </a:lnTo>
                <a:lnTo>
                  <a:pt x="326" y="622"/>
                </a:lnTo>
                <a:lnTo>
                  <a:pt x="322" y="647"/>
                </a:lnTo>
                <a:lnTo>
                  <a:pt x="292" y="656"/>
                </a:lnTo>
                <a:lnTo>
                  <a:pt x="288" y="646"/>
                </a:lnTo>
                <a:lnTo>
                  <a:pt x="273" y="664"/>
                </a:lnTo>
                <a:lnTo>
                  <a:pt x="254" y="658"/>
                </a:lnTo>
                <a:lnTo>
                  <a:pt x="216" y="688"/>
                </a:lnTo>
                <a:lnTo>
                  <a:pt x="216" y="711"/>
                </a:lnTo>
                <a:lnTo>
                  <a:pt x="190" y="696"/>
                </a:lnTo>
                <a:lnTo>
                  <a:pt x="186" y="716"/>
                </a:lnTo>
                <a:lnTo>
                  <a:pt x="194" y="742"/>
                </a:lnTo>
                <a:lnTo>
                  <a:pt x="163" y="736"/>
                </a:lnTo>
                <a:lnTo>
                  <a:pt x="159" y="748"/>
                </a:lnTo>
                <a:lnTo>
                  <a:pt x="150" y="726"/>
                </a:lnTo>
                <a:lnTo>
                  <a:pt x="105" y="747"/>
                </a:lnTo>
                <a:close/>
              </a:path>
            </a:pathLst>
          </a:custGeom>
          <a:solidFill>
            <a:srgbClr val="C0C0C0"/>
          </a:solidFill>
          <a:ln w="3175" cap="flat" cmpd="sng">
            <a:solidFill>
              <a:srgbClr val="FFFFFF"/>
            </a:solidFill>
            <a:prstDash val="solid"/>
            <a:round/>
            <a:headEnd/>
            <a:tailEnd/>
          </a:ln>
          <a:effectLst>
            <a:outerShdw blurRad="50800" dist="38100" dir="2700000" algn="tl" rotWithShape="0">
              <a:prstClr val="black">
                <a:alpha val="40000"/>
              </a:prstClr>
            </a:outerShdw>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strike="noStrike" kern="0" cap="none" spc="0" normalizeH="0" baseline="0" noProof="0" dirty="0">
              <a:ln>
                <a:noFill/>
              </a:ln>
              <a:solidFill>
                <a:srgbClr val="000000"/>
              </a:solidFill>
              <a:effectLst/>
              <a:uLnTx/>
              <a:uFillTx/>
            </a:endParaRPr>
          </a:p>
        </p:txBody>
      </p:sp>
      <p:grpSp>
        <p:nvGrpSpPr>
          <p:cNvPr id="52" name="Group 267">
            <a:extLst>
              <a:ext uri="{FF2B5EF4-FFF2-40B4-BE49-F238E27FC236}">
                <a16:creationId xmlns:a16="http://schemas.microsoft.com/office/drawing/2014/main" id="{916B5C25-E4E1-47FC-BD10-10D8B40843AD}"/>
              </a:ext>
            </a:extLst>
          </p:cNvPr>
          <p:cNvGrpSpPr>
            <a:grpSpLocks/>
          </p:cNvGrpSpPr>
          <p:nvPr/>
        </p:nvGrpSpPr>
        <p:grpSpPr bwMode="auto">
          <a:xfrm>
            <a:off x="789170" y="1877998"/>
            <a:ext cx="1647825" cy="1535112"/>
            <a:chOff x="699" y="1572"/>
            <a:chExt cx="1038" cy="967"/>
          </a:xfrm>
          <a:effectLst>
            <a:outerShdw blurRad="50800" dist="38100" dir="2700000" algn="tl" rotWithShape="0">
              <a:prstClr val="black">
                <a:alpha val="40000"/>
              </a:prstClr>
            </a:outerShdw>
          </a:effectLst>
        </p:grpSpPr>
        <p:grpSp>
          <p:nvGrpSpPr>
            <p:cNvPr id="53" name="Group 268">
              <a:extLst>
                <a:ext uri="{FF2B5EF4-FFF2-40B4-BE49-F238E27FC236}">
                  <a16:creationId xmlns:a16="http://schemas.microsoft.com/office/drawing/2014/main" id="{01AF41D1-D6A5-434E-8CDF-525D50728D96}"/>
                </a:ext>
              </a:extLst>
            </p:cNvPr>
            <p:cNvGrpSpPr>
              <a:grpSpLocks/>
            </p:cNvGrpSpPr>
            <p:nvPr/>
          </p:nvGrpSpPr>
          <p:grpSpPr bwMode="auto">
            <a:xfrm>
              <a:off x="699" y="1572"/>
              <a:ext cx="1038" cy="967"/>
              <a:chOff x="2336" y="1662"/>
              <a:chExt cx="1038" cy="967"/>
            </a:xfrm>
          </p:grpSpPr>
          <p:sp>
            <p:nvSpPr>
              <p:cNvPr id="57" name="Freeform 269">
                <a:extLst>
                  <a:ext uri="{FF2B5EF4-FFF2-40B4-BE49-F238E27FC236}">
                    <a16:creationId xmlns:a16="http://schemas.microsoft.com/office/drawing/2014/main" id="{2BC268A5-AD1E-4A48-9FAD-DE266E247B54}"/>
                  </a:ext>
                </a:extLst>
              </p:cNvPr>
              <p:cNvSpPr>
                <a:spLocks/>
              </p:cNvSpPr>
              <p:nvPr/>
            </p:nvSpPr>
            <p:spPr bwMode="auto">
              <a:xfrm>
                <a:off x="2336" y="1722"/>
                <a:ext cx="1038" cy="907"/>
              </a:xfrm>
              <a:custGeom>
                <a:avLst/>
                <a:gdLst/>
                <a:ahLst/>
                <a:cxnLst>
                  <a:cxn ang="0">
                    <a:pos x="78" y="517"/>
                  </a:cxn>
                  <a:cxn ang="0">
                    <a:pos x="17" y="488"/>
                  </a:cxn>
                  <a:cxn ang="0">
                    <a:pos x="8" y="432"/>
                  </a:cxn>
                  <a:cxn ang="0">
                    <a:pos x="86" y="372"/>
                  </a:cxn>
                  <a:cxn ang="0">
                    <a:pos x="113" y="254"/>
                  </a:cxn>
                  <a:cxn ang="0">
                    <a:pos x="158" y="229"/>
                  </a:cxn>
                  <a:cxn ang="0">
                    <a:pos x="80" y="184"/>
                  </a:cxn>
                  <a:cxn ang="0">
                    <a:pos x="100" y="107"/>
                  </a:cxn>
                  <a:cxn ang="0">
                    <a:pos x="208" y="73"/>
                  </a:cxn>
                  <a:cxn ang="0">
                    <a:pos x="294" y="82"/>
                  </a:cxn>
                  <a:cxn ang="0">
                    <a:pos x="305" y="134"/>
                  </a:cxn>
                  <a:cxn ang="0">
                    <a:pos x="338" y="170"/>
                  </a:cxn>
                  <a:cxn ang="0">
                    <a:pos x="336" y="128"/>
                  </a:cxn>
                  <a:cxn ang="0">
                    <a:pos x="366" y="113"/>
                  </a:cxn>
                  <a:cxn ang="0">
                    <a:pos x="389" y="190"/>
                  </a:cxn>
                  <a:cxn ang="0">
                    <a:pos x="422" y="133"/>
                  </a:cxn>
                  <a:cxn ang="0">
                    <a:pos x="395" y="100"/>
                  </a:cxn>
                  <a:cxn ang="0">
                    <a:pos x="429" y="0"/>
                  </a:cxn>
                  <a:cxn ang="0">
                    <a:pos x="549" y="14"/>
                  </a:cxn>
                  <a:cxn ang="0">
                    <a:pos x="653" y="131"/>
                  </a:cxn>
                  <a:cxn ang="0">
                    <a:pos x="680" y="157"/>
                  </a:cxn>
                  <a:cxn ang="0">
                    <a:pos x="738" y="179"/>
                  </a:cxn>
                  <a:cxn ang="0">
                    <a:pos x="824" y="187"/>
                  </a:cxn>
                  <a:cxn ang="0">
                    <a:pos x="893" y="196"/>
                  </a:cxn>
                  <a:cxn ang="0">
                    <a:pos x="951" y="253"/>
                  </a:cxn>
                  <a:cxn ang="0">
                    <a:pos x="1001" y="286"/>
                  </a:cxn>
                  <a:cxn ang="0">
                    <a:pos x="1017" y="332"/>
                  </a:cxn>
                  <a:cxn ang="0">
                    <a:pos x="935" y="350"/>
                  </a:cxn>
                  <a:cxn ang="0">
                    <a:pos x="862" y="371"/>
                  </a:cxn>
                  <a:cxn ang="0">
                    <a:pos x="893" y="448"/>
                  </a:cxn>
                  <a:cxn ang="0">
                    <a:pos x="914" y="491"/>
                  </a:cxn>
                  <a:cxn ang="0">
                    <a:pos x="924" y="541"/>
                  </a:cxn>
                  <a:cxn ang="0">
                    <a:pos x="917" y="588"/>
                  </a:cxn>
                  <a:cxn ang="0">
                    <a:pos x="906" y="642"/>
                  </a:cxn>
                  <a:cxn ang="0">
                    <a:pos x="836" y="679"/>
                  </a:cxn>
                  <a:cxn ang="0">
                    <a:pos x="845" y="785"/>
                  </a:cxn>
                  <a:cxn ang="0">
                    <a:pos x="778" y="811"/>
                  </a:cxn>
                  <a:cxn ang="0">
                    <a:pos x="706" y="865"/>
                  </a:cxn>
                  <a:cxn ang="0">
                    <a:pos x="656" y="875"/>
                  </a:cxn>
                  <a:cxn ang="0">
                    <a:pos x="646" y="907"/>
                  </a:cxn>
                  <a:cxn ang="0">
                    <a:pos x="620" y="869"/>
                  </a:cxn>
                  <a:cxn ang="0">
                    <a:pos x="618" y="793"/>
                  </a:cxn>
                  <a:cxn ang="0">
                    <a:pos x="562" y="782"/>
                  </a:cxn>
                  <a:cxn ang="0">
                    <a:pos x="540" y="667"/>
                  </a:cxn>
                  <a:cxn ang="0">
                    <a:pos x="510" y="613"/>
                  </a:cxn>
                  <a:cxn ang="0">
                    <a:pos x="483" y="566"/>
                  </a:cxn>
                  <a:cxn ang="0">
                    <a:pos x="518" y="499"/>
                  </a:cxn>
                  <a:cxn ang="0">
                    <a:pos x="424" y="487"/>
                  </a:cxn>
                  <a:cxn ang="0">
                    <a:pos x="370" y="505"/>
                  </a:cxn>
                  <a:cxn ang="0">
                    <a:pos x="374" y="562"/>
                  </a:cxn>
                  <a:cxn ang="0">
                    <a:pos x="335" y="612"/>
                  </a:cxn>
                  <a:cxn ang="0">
                    <a:pos x="267" y="644"/>
                  </a:cxn>
                  <a:cxn ang="0">
                    <a:pos x="255" y="590"/>
                  </a:cxn>
                  <a:cxn ang="0">
                    <a:pos x="234" y="528"/>
                  </a:cxn>
                  <a:cxn ang="0">
                    <a:pos x="185" y="502"/>
                  </a:cxn>
                  <a:cxn ang="0">
                    <a:pos x="78" y="565"/>
                  </a:cxn>
                </a:cxnLst>
                <a:rect l="0" t="0" r="r" b="b"/>
                <a:pathLst>
                  <a:path w="1038" h="907">
                    <a:moveTo>
                      <a:pt x="78" y="565"/>
                    </a:moveTo>
                    <a:lnTo>
                      <a:pt x="70" y="560"/>
                    </a:lnTo>
                    <a:lnTo>
                      <a:pt x="70" y="544"/>
                    </a:lnTo>
                    <a:lnTo>
                      <a:pt x="78" y="517"/>
                    </a:lnTo>
                    <a:lnTo>
                      <a:pt x="59" y="485"/>
                    </a:lnTo>
                    <a:lnTo>
                      <a:pt x="51" y="497"/>
                    </a:lnTo>
                    <a:lnTo>
                      <a:pt x="29" y="488"/>
                    </a:lnTo>
                    <a:lnTo>
                      <a:pt x="17" y="488"/>
                    </a:lnTo>
                    <a:lnTo>
                      <a:pt x="2" y="480"/>
                    </a:lnTo>
                    <a:lnTo>
                      <a:pt x="0" y="456"/>
                    </a:lnTo>
                    <a:lnTo>
                      <a:pt x="16" y="451"/>
                    </a:lnTo>
                    <a:lnTo>
                      <a:pt x="8" y="432"/>
                    </a:lnTo>
                    <a:lnTo>
                      <a:pt x="23" y="421"/>
                    </a:lnTo>
                    <a:lnTo>
                      <a:pt x="42" y="420"/>
                    </a:lnTo>
                    <a:lnTo>
                      <a:pt x="78" y="428"/>
                    </a:lnTo>
                    <a:lnTo>
                      <a:pt x="86" y="372"/>
                    </a:lnTo>
                    <a:lnTo>
                      <a:pt x="92" y="352"/>
                    </a:lnTo>
                    <a:lnTo>
                      <a:pt x="119" y="302"/>
                    </a:lnTo>
                    <a:lnTo>
                      <a:pt x="117" y="266"/>
                    </a:lnTo>
                    <a:lnTo>
                      <a:pt x="113" y="254"/>
                    </a:lnTo>
                    <a:lnTo>
                      <a:pt x="120" y="221"/>
                    </a:lnTo>
                    <a:lnTo>
                      <a:pt x="131" y="192"/>
                    </a:lnTo>
                    <a:lnTo>
                      <a:pt x="155" y="204"/>
                    </a:lnTo>
                    <a:lnTo>
                      <a:pt x="158" y="229"/>
                    </a:lnTo>
                    <a:lnTo>
                      <a:pt x="161" y="205"/>
                    </a:lnTo>
                    <a:lnTo>
                      <a:pt x="147" y="192"/>
                    </a:lnTo>
                    <a:lnTo>
                      <a:pt x="128" y="187"/>
                    </a:lnTo>
                    <a:lnTo>
                      <a:pt x="80" y="184"/>
                    </a:lnTo>
                    <a:lnTo>
                      <a:pt x="94" y="119"/>
                    </a:lnTo>
                    <a:lnTo>
                      <a:pt x="104" y="126"/>
                    </a:lnTo>
                    <a:lnTo>
                      <a:pt x="111" y="118"/>
                    </a:lnTo>
                    <a:lnTo>
                      <a:pt x="100" y="107"/>
                    </a:lnTo>
                    <a:lnTo>
                      <a:pt x="117" y="82"/>
                    </a:lnTo>
                    <a:lnTo>
                      <a:pt x="159" y="67"/>
                    </a:lnTo>
                    <a:lnTo>
                      <a:pt x="183" y="67"/>
                    </a:lnTo>
                    <a:lnTo>
                      <a:pt x="208" y="73"/>
                    </a:lnTo>
                    <a:lnTo>
                      <a:pt x="225" y="61"/>
                    </a:lnTo>
                    <a:lnTo>
                      <a:pt x="268" y="59"/>
                    </a:lnTo>
                    <a:lnTo>
                      <a:pt x="294" y="62"/>
                    </a:lnTo>
                    <a:lnTo>
                      <a:pt x="294" y="82"/>
                    </a:lnTo>
                    <a:lnTo>
                      <a:pt x="309" y="89"/>
                    </a:lnTo>
                    <a:lnTo>
                      <a:pt x="322" y="128"/>
                    </a:lnTo>
                    <a:lnTo>
                      <a:pt x="315" y="138"/>
                    </a:lnTo>
                    <a:lnTo>
                      <a:pt x="305" y="134"/>
                    </a:lnTo>
                    <a:lnTo>
                      <a:pt x="300" y="155"/>
                    </a:lnTo>
                    <a:lnTo>
                      <a:pt x="314" y="151"/>
                    </a:lnTo>
                    <a:lnTo>
                      <a:pt x="328" y="169"/>
                    </a:lnTo>
                    <a:lnTo>
                      <a:pt x="338" y="170"/>
                    </a:lnTo>
                    <a:lnTo>
                      <a:pt x="348" y="163"/>
                    </a:lnTo>
                    <a:lnTo>
                      <a:pt x="354" y="144"/>
                    </a:lnTo>
                    <a:lnTo>
                      <a:pt x="348" y="128"/>
                    </a:lnTo>
                    <a:lnTo>
                      <a:pt x="336" y="128"/>
                    </a:lnTo>
                    <a:lnTo>
                      <a:pt x="339" y="113"/>
                    </a:lnTo>
                    <a:lnTo>
                      <a:pt x="348" y="97"/>
                    </a:lnTo>
                    <a:lnTo>
                      <a:pt x="357" y="101"/>
                    </a:lnTo>
                    <a:lnTo>
                      <a:pt x="366" y="113"/>
                    </a:lnTo>
                    <a:lnTo>
                      <a:pt x="398" y="126"/>
                    </a:lnTo>
                    <a:lnTo>
                      <a:pt x="387" y="140"/>
                    </a:lnTo>
                    <a:lnTo>
                      <a:pt x="384" y="162"/>
                    </a:lnTo>
                    <a:lnTo>
                      <a:pt x="389" y="190"/>
                    </a:lnTo>
                    <a:lnTo>
                      <a:pt x="389" y="161"/>
                    </a:lnTo>
                    <a:lnTo>
                      <a:pt x="396" y="139"/>
                    </a:lnTo>
                    <a:lnTo>
                      <a:pt x="412" y="149"/>
                    </a:lnTo>
                    <a:lnTo>
                      <a:pt x="422" y="133"/>
                    </a:lnTo>
                    <a:lnTo>
                      <a:pt x="416" y="113"/>
                    </a:lnTo>
                    <a:lnTo>
                      <a:pt x="424" y="102"/>
                    </a:lnTo>
                    <a:lnTo>
                      <a:pt x="407" y="106"/>
                    </a:lnTo>
                    <a:lnTo>
                      <a:pt x="395" y="100"/>
                    </a:lnTo>
                    <a:lnTo>
                      <a:pt x="387" y="89"/>
                    </a:lnTo>
                    <a:lnTo>
                      <a:pt x="399" y="50"/>
                    </a:lnTo>
                    <a:lnTo>
                      <a:pt x="405" y="23"/>
                    </a:lnTo>
                    <a:lnTo>
                      <a:pt x="429" y="0"/>
                    </a:lnTo>
                    <a:lnTo>
                      <a:pt x="448" y="22"/>
                    </a:lnTo>
                    <a:lnTo>
                      <a:pt x="490" y="23"/>
                    </a:lnTo>
                    <a:lnTo>
                      <a:pt x="520" y="13"/>
                    </a:lnTo>
                    <a:lnTo>
                      <a:pt x="549" y="14"/>
                    </a:lnTo>
                    <a:lnTo>
                      <a:pt x="615" y="113"/>
                    </a:lnTo>
                    <a:lnTo>
                      <a:pt x="627" y="119"/>
                    </a:lnTo>
                    <a:lnTo>
                      <a:pt x="635" y="128"/>
                    </a:lnTo>
                    <a:lnTo>
                      <a:pt x="653" y="131"/>
                    </a:lnTo>
                    <a:lnTo>
                      <a:pt x="654" y="132"/>
                    </a:lnTo>
                    <a:lnTo>
                      <a:pt x="659" y="144"/>
                    </a:lnTo>
                    <a:lnTo>
                      <a:pt x="665" y="160"/>
                    </a:lnTo>
                    <a:lnTo>
                      <a:pt x="680" y="157"/>
                    </a:lnTo>
                    <a:lnTo>
                      <a:pt x="683" y="170"/>
                    </a:lnTo>
                    <a:lnTo>
                      <a:pt x="692" y="167"/>
                    </a:lnTo>
                    <a:lnTo>
                      <a:pt x="712" y="157"/>
                    </a:lnTo>
                    <a:lnTo>
                      <a:pt x="738" y="179"/>
                    </a:lnTo>
                    <a:lnTo>
                      <a:pt x="746" y="175"/>
                    </a:lnTo>
                    <a:lnTo>
                      <a:pt x="766" y="163"/>
                    </a:lnTo>
                    <a:lnTo>
                      <a:pt x="808" y="187"/>
                    </a:lnTo>
                    <a:lnTo>
                      <a:pt x="824" y="187"/>
                    </a:lnTo>
                    <a:lnTo>
                      <a:pt x="846" y="188"/>
                    </a:lnTo>
                    <a:lnTo>
                      <a:pt x="861" y="205"/>
                    </a:lnTo>
                    <a:lnTo>
                      <a:pt x="884" y="209"/>
                    </a:lnTo>
                    <a:lnTo>
                      <a:pt x="893" y="196"/>
                    </a:lnTo>
                    <a:lnTo>
                      <a:pt x="905" y="200"/>
                    </a:lnTo>
                    <a:lnTo>
                      <a:pt x="912" y="215"/>
                    </a:lnTo>
                    <a:lnTo>
                      <a:pt x="912" y="226"/>
                    </a:lnTo>
                    <a:lnTo>
                      <a:pt x="951" y="253"/>
                    </a:lnTo>
                    <a:lnTo>
                      <a:pt x="947" y="265"/>
                    </a:lnTo>
                    <a:lnTo>
                      <a:pt x="965" y="272"/>
                    </a:lnTo>
                    <a:lnTo>
                      <a:pt x="980" y="295"/>
                    </a:lnTo>
                    <a:lnTo>
                      <a:pt x="1001" y="286"/>
                    </a:lnTo>
                    <a:lnTo>
                      <a:pt x="1014" y="295"/>
                    </a:lnTo>
                    <a:lnTo>
                      <a:pt x="1038" y="300"/>
                    </a:lnTo>
                    <a:lnTo>
                      <a:pt x="1022" y="308"/>
                    </a:lnTo>
                    <a:lnTo>
                      <a:pt x="1017" y="332"/>
                    </a:lnTo>
                    <a:lnTo>
                      <a:pt x="975" y="356"/>
                    </a:lnTo>
                    <a:lnTo>
                      <a:pt x="956" y="353"/>
                    </a:lnTo>
                    <a:lnTo>
                      <a:pt x="947" y="347"/>
                    </a:lnTo>
                    <a:lnTo>
                      <a:pt x="935" y="350"/>
                    </a:lnTo>
                    <a:lnTo>
                      <a:pt x="929" y="343"/>
                    </a:lnTo>
                    <a:lnTo>
                      <a:pt x="908" y="346"/>
                    </a:lnTo>
                    <a:lnTo>
                      <a:pt x="898" y="368"/>
                    </a:lnTo>
                    <a:lnTo>
                      <a:pt x="862" y="371"/>
                    </a:lnTo>
                    <a:lnTo>
                      <a:pt x="858" y="392"/>
                    </a:lnTo>
                    <a:lnTo>
                      <a:pt x="874" y="422"/>
                    </a:lnTo>
                    <a:lnTo>
                      <a:pt x="890" y="436"/>
                    </a:lnTo>
                    <a:lnTo>
                      <a:pt x="893" y="448"/>
                    </a:lnTo>
                    <a:lnTo>
                      <a:pt x="902" y="445"/>
                    </a:lnTo>
                    <a:lnTo>
                      <a:pt x="900" y="468"/>
                    </a:lnTo>
                    <a:lnTo>
                      <a:pt x="900" y="484"/>
                    </a:lnTo>
                    <a:lnTo>
                      <a:pt x="914" y="491"/>
                    </a:lnTo>
                    <a:lnTo>
                      <a:pt x="896" y="498"/>
                    </a:lnTo>
                    <a:lnTo>
                      <a:pt x="914" y="527"/>
                    </a:lnTo>
                    <a:lnTo>
                      <a:pt x="927" y="529"/>
                    </a:lnTo>
                    <a:lnTo>
                      <a:pt x="924" y="541"/>
                    </a:lnTo>
                    <a:lnTo>
                      <a:pt x="911" y="541"/>
                    </a:lnTo>
                    <a:lnTo>
                      <a:pt x="918" y="568"/>
                    </a:lnTo>
                    <a:lnTo>
                      <a:pt x="932" y="583"/>
                    </a:lnTo>
                    <a:lnTo>
                      <a:pt x="917" y="588"/>
                    </a:lnTo>
                    <a:lnTo>
                      <a:pt x="923" y="606"/>
                    </a:lnTo>
                    <a:lnTo>
                      <a:pt x="920" y="622"/>
                    </a:lnTo>
                    <a:lnTo>
                      <a:pt x="899" y="626"/>
                    </a:lnTo>
                    <a:lnTo>
                      <a:pt x="906" y="642"/>
                    </a:lnTo>
                    <a:lnTo>
                      <a:pt x="843" y="649"/>
                    </a:lnTo>
                    <a:lnTo>
                      <a:pt x="834" y="661"/>
                    </a:lnTo>
                    <a:lnTo>
                      <a:pt x="820" y="659"/>
                    </a:lnTo>
                    <a:lnTo>
                      <a:pt x="836" y="679"/>
                    </a:lnTo>
                    <a:lnTo>
                      <a:pt x="833" y="696"/>
                    </a:lnTo>
                    <a:lnTo>
                      <a:pt x="822" y="731"/>
                    </a:lnTo>
                    <a:lnTo>
                      <a:pt x="842" y="766"/>
                    </a:lnTo>
                    <a:lnTo>
                      <a:pt x="845" y="785"/>
                    </a:lnTo>
                    <a:lnTo>
                      <a:pt x="837" y="802"/>
                    </a:lnTo>
                    <a:lnTo>
                      <a:pt x="819" y="816"/>
                    </a:lnTo>
                    <a:lnTo>
                      <a:pt x="798" y="808"/>
                    </a:lnTo>
                    <a:lnTo>
                      <a:pt x="778" y="811"/>
                    </a:lnTo>
                    <a:lnTo>
                      <a:pt x="766" y="840"/>
                    </a:lnTo>
                    <a:lnTo>
                      <a:pt x="741" y="846"/>
                    </a:lnTo>
                    <a:lnTo>
                      <a:pt x="729" y="862"/>
                    </a:lnTo>
                    <a:lnTo>
                      <a:pt x="706" y="865"/>
                    </a:lnTo>
                    <a:lnTo>
                      <a:pt x="688" y="878"/>
                    </a:lnTo>
                    <a:lnTo>
                      <a:pt x="680" y="865"/>
                    </a:lnTo>
                    <a:lnTo>
                      <a:pt x="659" y="868"/>
                    </a:lnTo>
                    <a:lnTo>
                      <a:pt x="656" y="875"/>
                    </a:lnTo>
                    <a:lnTo>
                      <a:pt x="638" y="884"/>
                    </a:lnTo>
                    <a:lnTo>
                      <a:pt x="642" y="899"/>
                    </a:lnTo>
                    <a:lnTo>
                      <a:pt x="651" y="896"/>
                    </a:lnTo>
                    <a:lnTo>
                      <a:pt x="646" y="907"/>
                    </a:lnTo>
                    <a:lnTo>
                      <a:pt x="623" y="901"/>
                    </a:lnTo>
                    <a:lnTo>
                      <a:pt x="608" y="895"/>
                    </a:lnTo>
                    <a:lnTo>
                      <a:pt x="611" y="875"/>
                    </a:lnTo>
                    <a:lnTo>
                      <a:pt x="620" y="869"/>
                    </a:lnTo>
                    <a:lnTo>
                      <a:pt x="623" y="846"/>
                    </a:lnTo>
                    <a:lnTo>
                      <a:pt x="610" y="829"/>
                    </a:lnTo>
                    <a:lnTo>
                      <a:pt x="633" y="812"/>
                    </a:lnTo>
                    <a:lnTo>
                      <a:pt x="618" y="793"/>
                    </a:lnTo>
                    <a:lnTo>
                      <a:pt x="593" y="792"/>
                    </a:lnTo>
                    <a:lnTo>
                      <a:pt x="593" y="782"/>
                    </a:lnTo>
                    <a:lnTo>
                      <a:pt x="582" y="784"/>
                    </a:lnTo>
                    <a:lnTo>
                      <a:pt x="562" y="782"/>
                    </a:lnTo>
                    <a:lnTo>
                      <a:pt x="581" y="710"/>
                    </a:lnTo>
                    <a:lnTo>
                      <a:pt x="557" y="709"/>
                    </a:lnTo>
                    <a:lnTo>
                      <a:pt x="544" y="686"/>
                    </a:lnTo>
                    <a:lnTo>
                      <a:pt x="540" y="667"/>
                    </a:lnTo>
                    <a:lnTo>
                      <a:pt x="525" y="674"/>
                    </a:lnTo>
                    <a:lnTo>
                      <a:pt x="526" y="636"/>
                    </a:lnTo>
                    <a:lnTo>
                      <a:pt x="514" y="626"/>
                    </a:lnTo>
                    <a:lnTo>
                      <a:pt x="510" y="613"/>
                    </a:lnTo>
                    <a:lnTo>
                      <a:pt x="489" y="617"/>
                    </a:lnTo>
                    <a:lnTo>
                      <a:pt x="492" y="599"/>
                    </a:lnTo>
                    <a:lnTo>
                      <a:pt x="503" y="584"/>
                    </a:lnTo>
                    <a:lnTo>
                      <a:pt x="483" y="566"/>
                    </a:lnTo>
                    <a:lnTo>
                      <a:pt x="497" y="542"/>
                    </a:lnTo>
                    <a:lnTo>
                      <a:pt x="508" y="540"/>
                    </a:lnTo>
                    <a:lnTo>
                      <a:pt x="509" y="506"/>
                    </a:lnTo>
                    <a:lnTo>
                      <a:pt x="518" y="499"/>
                    </a:lnTo>
                    <a:lnTo>
                      <a:pt x="501" y="490"/>
                    </a:lnTo>
                    <a:lnTo>
                      <a:pt x="465" y="527"/>
                    </a:lnTo>
                    <a:lnTo>
                      <a:pt x="424" y="523"/>
                    </a:lnTo>
                    <a:lnTo>
                      <a:pt x="424" y="487"/>
                    </a:lnTo>
                    <a:lnTo>
                      <a:pt x="414" y="479"/>
                    </a:lnTo>
                    <a:lnTo>
                      <a:pt x="396" y="486"/>
                    </a:lnTo>
                    <a:lnTo>
                      <a:pt x="382" y="485"/>
                    </a:lnTo>
                    <a:lnTo>
                      <a:pt x="370" y="505"/>
                    </a:lnTo>
                    <a:lnTo>
                      <a:pt x="341" y="498"/>
                    </a:lnTo>
                    <a:lnTo>
                      <a:pt x="344" y="522"/>
                    </a:lnTo>
                    <a:lnTo>
                      <a:pt x="365" y="533"/>
                    </a:lnTo>
                    <a:lnTo>
                      <a:pt x="374" y="562"/>
                    </a:lnTo>
                    <a:lnTo>
                      <a:pt x="368" y="590"/>
                    </a:lnTo>
                    <a:lnTo>
                      <a:pt x="387" y="596"/>
                    </a:lnTo>
                    <a:lnTo>
                      <a:pt x="357" y="622"/>
                    </a:lnTo>
                    <a:lnTo>
                      <a:pt x="335" y="612"/>
                    </a:lnTo>
                    <a:lnTo>
                      <a:pt x="318" y="631"/>
                    </a:lnTo>
                    <a:lnTo>
                      <a:pt x="293" y="638"/>
                    </a:lnTo>
                    <a:lnTo>
                      <a:pt x="284" y="632"/>
                    </a:lnTo>
                    <a:lnTo>
                      <a:pt x="267" y="644"/>
                    </a:lnTo>
                    <a:lnTo>
                      <a:pt x="250" y="628"/>
                    </a:lnTo>
                    <a:lnTo>
                      <a:pt x="276" y="616"/>
                    </a:lnTo>
                    <a:lnTo>
                      <a:pt x="276" y="595"/>
                    </a:lnTo>
                    <a:lnTo>
                      <a:pt x="255" y="590"/>
                    </a:lnTo>
                    <a:lnTo>
                      <a:pt x="261" y="552"/>
                    </a:lnTo>
                    <a:lnTo>
                      <a:pt x="272" y="552"/>
                    </a:lnTo>
                    <a:lnTo>
                      <a:pt x="256" y="527"/>
                    </a:lnTo>
                    <a:lnTo>
                      <a:pt x="234" y="528"/>
                    </a:lnTo>
                    <a:lnTo>
                      <a:pt x="216" y="516"/>
                    </a:lnTo>
                    <a:lnTo>
                      <a:pt x="210" y="498"/>
                    </a:lnTo>
                    <a:lnTo>
                      <a:pt x="191" y="490"/>
                    </a:lnTo>
                    <a:lnTo>
                      <a:pt x="185" y="502"/>
                    </a:lnTo>
                    <a:lnTo>
                      <a:pt x="191" y="512"/>
                    </a:lnTo>
                    <a:lnTo>
                      <a:pt x="130" y="562"/>
                    </a:lnTo>
                    <a:lnTo>
                      <a:pt x="102" y="558"/>
                    </a:lnTo>
                    <a:lnTo>
                      <a:pt x="78" y="565"/>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58" name="Freeform 270">
                <a:extLst>
                  <a:ext uri="{FF2B5EF4-FFF2-40B4-BE49-F238E27FC236}">
                    <a16:creationId xmlns:a16="http://schemas.microsoft.com/office/drawing/2014/main" id="{0E11E393-C1AA-4A07-BD45-6DE83490A525}"/>
                  </a:ext>
                </a:extLst>
              </p:cNvPr>
              <p:cNvSpPr>
                <a:spLocks/>
              </p:cNvSpPr>
              <p:nvPr/>
            </p:nvSpPr>
            <p:spPr bwMode="auto">
              <a:xfrm>
                <a:off x="2347" y="1808"/>
                <a:ext cx="31" cy="22"/>
              </a:xfrm>
              <a:custGeom>
                <a:avLst/>
                <a:gdLst/>
                <a:ahLst/>
                <a:cxnLst>
                  <a:cxn ang="0">
                    <a:pos x="0" y="6"/>
                  </a:cxn>
                  <a:cxn ang="0">
                    <a:pos x="12" y="2"/>
                  </a:cxn>
                  <a:cxn ang="0">
                    <a:pos x="28" y="0"/>
                  </a:cxn>
                  <a:cxn ang="0">
                    <a:pos x="31" y="8"/>
                  </a:cxn>
                  <a:cxn ang="0">
                    <a:pos x="17" y="11"/>
                  </a:cxn>
                  <a:cxn ang="0">
                    <a:pos x="21" y="22"/>
                  </a:cxn>
                  <a:cxn ang="0">
                    <a:pos x="12" y="18"/>
                  </a:cxn>
                  <a:cxn ang="0">
                    <a:pos x="3" y="17"/>
                  </a:cxn>
                  <a:cxn ang="0">
                    <a:pos x="0" y="6"/>
                  </a:cxn>
                </a:cxnLst>
                <a:rect l="0" t="0" r="r" b="b"/>
                <a:pathLst>
                  <a:path w="31" h="22">
                    <a:moveTo>
                      <a:pt x="0" y="6"/>
                    </a:moveTo>
                    <a:lnTo>
                      <a:pt x="12" y="2"/>
                    </a:lnTo>
                    <a:lnTo>
                      <a:pt x="28" y="0"/>
                    </a:lnTo>
                    <a:lnTo>
                      <a:pt x="31" y="8"/>
                    </a:lnTo>
                    <a:lnTo>
                      <a:pt x="17" y="11"/>
                    </a:lnTo>
                    <a:lnTo>
                      <a:pt x="21" y="22"/>
                    </a:lnTo>
                    <a:lnTo>
                      <a:pt x="12" y="18"/>
                    </a:lnTo>
                    <a:lnTo>
                      <a:pt x="3" y="17"/>
                    </a:lnTo>
                    <a:lnTo>
                      <a:pt x="0" y="6"/>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59" name="Freeform 271">
                <a:extLst>
                  <a:ext uri="{FF2B5EF4-FFF2-40B4-BE49-F238E27FC236}">
                    <a16:creationId xmlns:a16="http://schemas.microsoft.com/office/drawing/2014/main" id="{00FC8332-D3B2-42A5-8EFB-B850F59820F0}"/>
                  </a:ext>
                </a:extLst>
              </p:cNvPr>
              <p:cNvSpPr>
                <a:spLocks/>
              </p:cNvSpPr>
              <p:nvPr/>
            </p:nvSpPr>
            <p:spPr bwMode="auto">
              <a:xfrm>
                <a:off x="2392" y="1786"/>
                <a:ext cx="43" cy="10"/>
              </a:xfrm>
              <a:custGeom>
                <a:avLst/>
                <a:gdLst/>
                <a:ahLst/>
                <a:cxnLst>
                  <a:cxn ang="0">
                    <a:pos x="0" y="4"/>
                  </a:cxn>
                  <a:cxn ang="0">
                    <a:pos x="28" y="6"/>
                  </a:cxn>
                  <a:cxn ang="0">
                    <a:pos x="43" y="0"/>
                  </a:cxn>
                  <a:cxn ang="0">
                    <a:pos x="37" y="8"/>
                  </a:cxn>
                  <a:cxn ang="0">
                    <a:pos x="15" y="10"/>
                  </a:cxn>
                  <a:cxn ang="0">
                    <a:pos x="0" y="4"/>
                  </a:cxn>
                </a:cxnLst>
                <a:rect l="0" t="0" r="r" b="b"/>
                <a:pathLst>
                  <a:path w="43" h="10">
                    <a:moveTo>
                      <a:pt x="0" y="4"/>
                    </a:moveTo>
                    <a:lnTo>
                      <a:pt x="28" y="6"/>
                    </a:lnTo>
                    <a:lnTo>
                      <a:pt x="43" y="0"/>
                    </a:lnTo>
                    <a:lnTo>
                      <a:pt x="37" y="8"/>
                    </a:lnTo>
                    <a:lnTo>
                      <a:pt x="15" y="10"/>
                    </a:lnTo>
                    <a:lnTo>
                      <a:pt x="0" y="4"/>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60" name="Freeform 272">
                <a:extLst>
                  <a:ext uri="{FF2B5EF4-FFF2-40B4-BE49-F238E27FC236}">
                    <a16:creationId xmlns:a16="http://schemas.microsoft.com/office/drawing/2014/main" id="{B684B92D-7AFA-492B-8678-1EAA7D45A537}"/>
                  </a:ext>
                </a:extLst>
              </p:cNvPr>
              <p:cNvSpPr>
                <a:spLocks/>
              </p:cNvSpPr>
              <p:nvPr/>
            </p:nvSpPr>
            <p:spPr bwMode="auto">
              <a:xfrm>
                <a:off x="2448" y="1775"/>
                <a:ext cx="43" cy="7"/>
              </a:xfrm>
              <a:custGeom>
                <a:avLst/>
                <a:gdLst/>
                <a:ahLst/>
                <a:cxnLst>
                  <a:cxn ang="0">
                    <a:pos x="0" y="5"/>
                  </a:cxn>
                  <a:cxn ang="0">
                    <a:pos x="43" y="0"/>
                  </a:cxn>
                  <a:cxn ang="0">
                    <a:pos x="25" y="7"/>
                  </a:cxn>
                  <a:cxn ang="0">
                    <a:pos x="0" y="5"/>
                  </a:cxn>
                </a:cxnLst>
                <a:rect l="0" t="0" r="r" b="b"/>
                <a:pathLst>
                  <a:path w="43" h="7">
                    <a:moveTo>
                      <a:pt x="0" y="5"/>
                    </a:moveTo>
                    <a:lnTo>
                      <a:pt x="43" y="0"/>
                    </a:lnTo>
                    <a:lnTo>
                      <a:pt x="25" y="7"/>
                    </a:lnTo>
                    <a:lnTo>
                      <a:pt x="0" y="5"/>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61" name="Freeform 273">
                <a:extLst>
                  <a:ext uri="{FF2B5EF4-FFF2-40B4-BE49-F238E27FC236}">
                    <a16:creationId xmlns:a16="http://schemas.microsoft.com/office/drawing/2014/main" id="{7585C4BC-745A-49E1-BA7A-05FDD2B370C1}"/>
                  </a:ext>
                </a:extLst>
              </p:cNvPr>
              <p:cNvSpPr>
                <a:spLocks/>
              </p:cNvSpPr>
              <p:nvPr/>
            </p:nvSpPr>
            <p:spPr bwMode="auto">
              <a:xfrm>
                <a:off x="2502" y="1770"/>
                <a:ext cx="7" cy="7"/>
              </a:xfrm>
              <a:custGeom>
                <a:avLst/>
                <a:gdLst/>
                <a:ahLst/>
                <a:cxnLst>
                  <a:cxn ang="0">
                    <a:pos x="0" y="0"/>
                  </a:cxn>
                  <a:cxn ang="0">
                    <a:pos x="7" y="7"/>
                  </a:cxn>
                  <a:cxn ang="0">
                    <a:pos x="0" y="0"/>
                  </a:cxn>
                </a:cxnLst>
                <a:rect l="0" t="0" r="r" b="b"/>
                <a:pathLst>
                  <a:path w="7" h="7">
                    <a:moveTo>
                      <a:pt x="0" y="0"/>
                    </a:moveTo>
                    <a:lnTo>
                      <a:pt x="7" y="7"/>
                    </a:lnTo>
                    <a:lnTo>
                      <a:pt x="0" y="0"/>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62" name="Freeform 274">
                <a:extLst>
                  <a:ext uri="{FF2B5EF4-FFF2-40B4-BE49-F238E27FC236}">
                    <a16:creationId xmlns:a16="http://schemas.microsoft.com/office/drawing/2014/main" id="{469C58D4-49AD-40DE-916D-7528D5F1EC20}"/>
                  </a:ext>
                </a:extLst>
              </p:cNvPr>
              <p:cNvSpPr>
                <a:spLocks/>
              </p:cNvSpPr>
              <p:nvPr/>
            </p:nvSpPr>
            <p:spPr bwMode="auto">
              <a:xfrm>
                <a:off x="2516" y="1763"/>
                <a:ext cx="20" cy="14"/>
              </a:xfrm>
              <a:custGeom>
                <a:avLst/>
                <a:gdLst/>
                <a:ahLst/>
                <a:cxnLst>
                  <a:cxn ang="0">
                    <a:pos x="0" y="14"/>
                  </a:cxn>
                  <a:cxn ang="0">
                    <a:pos x="0" y="5"/>
                  </a:cxn>
                  <a:cxn ang="0">
                    <a:pos x="8" y="0"/>
                  </a:cxn>
                  <a:cxn ang="0">
                    <a:pos x="20" y="3"/>
                  </a:cxn>
                  <a:cxn ang="0">
                    <a:pos x="0" y="14"/>
                  </a:cxn>
                </a:cxnLst>
                <a:rect l="0" t="0" r="r" b="b"/>
                <a:pathLst>
                  <a:path w="20" h="14">
                    <a:moveTo>
                      <a:pt x="0" y="14"/>
                    </a:moveTo>
                    <a:lnTo>
                      <a:pt x="0" y="5"/>
                    </a:lnTo>
                    <a:lnTo>
                      <a:pt x="8" y="0"/>
                    </a:lnTo>
                    <a:lnTo>
                      <a:pt x="20" y="3"/>
                    </a:lnTo>
                    <a:lnTo>
                      <a:pt x="0" y="14"/>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63" name="Freeform 275">
                <a:extLst>
                  <a:ext uri="{FF2B5EF4-FFF2-40B4-BE49-F238E27FC236}">
                    <a16:creationId xmlns:a16="http://schemas.microsoft.com/office/drawing/2014/main" id="{483F6268-405A-42B7-AA54-F64EEA05BFD3}"/>
                  </a:ext>
                </a:extLst>
              </p:cNvPr>
              <p:cNvSpPr>
                <a:spLocks/>
              </p:cNvSpPr>
              <p:nvPr/>
            </p:nvSpPr>
            <p:spPr bwMode="auto">
              <a:xfrm>
                <a:off x="2556" y="1760"/>
                <a:ext cx="28" cy="14"/>
              </a:xfrm>
              <a:custGeom>
                <a:avLst/>
                <a:gdLst/>
                <a:ahLst/>
                <a:cxnLst>
                  <a:cxn ang="0">
                    <a:pos x="0" y="6"/>
                  </a:cxn>
                  <a:cxn ang="0">
                    <a:pos x="7" y="0"/>
                  </a:cxn>
                  <a:cxn ang="0">
                    <a:pos x="28" y="0"/>
                  </a:cxn>
                  <a:cxn ang="0">
                    <a:pos x="20" y="8"/>
                  </a:cxn>
                  <a:cxn ang="0">
                    <a:pos x="11" y="5"/>
                  </a:cxn>
                  <a:cxn ang="0">
                    <a:pos x="2" y="14"/>
                  </a:cxn>
                  <a:cxn ang="0">
                    <a:pos x="0" y="6"/>
                  </a:cxn>
                </a:cxnLst>
                <a:rect l="0" t="0" r="r" b="b"/>
                <a:pathLst>
                  <a:path w="28" h="14">
                    <a:moveTo>
                      <a:pt x="0" y="6"/>
                    </a:moveTo>
                    <a:lnTo>
                      <a:pt x="7" y="0"/>
                    </a:lnTo>
                    <a:lnTo>
                      <a:pt x="28" y="0"/>
                    </a:lnTo>
                    <a:lnTo>
                      <a:pt x="20" y="8"/>
                    </a:lnTo>
                    <a:lnTo>
                      <a:pt x="11" y="5"/>
                    </a:lnTo>
                    <a:lnTo>
                      <a:pt x="2" y="14"/>
                    </a:lnTo>
                    <a:lnTo>
                      <a:pt x="0" y="6"/>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64" name="Freeform 276">
                <a:extLst>
                  <a:ext uri="{FF2B5EF4-FFF2-40B4-BE49-F238E27FC236}">
                    <a16:creationId xmlns:a16="http://schemas.microsoft.com/office/drawing/2014/main" id="{67C81137-D79C-4009-A2F3-D3BF63957F10}"/>
                  </a:ext>
                </a:extLst>
              </p:cNvPr>
              <p:cNvSpPr>
                <a:spLocks/>
              </p:cNvSpPr>
              <p:nvPr/>
            </p:nvSpPr>
            <p:spPr bwMode="auto">
              <a:xfrm>
                <a:off x="2596" y="1756"/>
                <a:ext cx="22" cy="9"/>
              </a:xfrm>
              <a:custGeom>
                <a:avLst/>
                <a:gdLst/>
                <a:ahLst/>
                <a:cxnLst>
                  <a:cxn ang="0">
                    <a:pos x="0" y="0"/>
                  </a:cxn>
                  <a:cxn ang="0">
                    <a:pos x="22" y="9"/>
                  </a:cxn>
                  <a:cxn ang="0">
                    <a:pos x="0" y="0"/>
                  </a:cxn>
                </a:cxnLst>
                <a:rect l="0" t="0" r="r" b="b"/>
                <a:pathLst>
                  <a:path w="22" h="9">
                    <a:moveTo>
                      <a:pt x="0" y="0"/>
                    </a:moveTo>
                    <a:lnTo>
                      <a:pt x="22" y="9"/>
                    </a:lnTo>
                    <a:lnTo>
                      <a:pt x="0" y="0"/>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65" name="Freeform 277">
                <a:extLst>
                  <a:ext uri="{FF2B5EF4-FFF2-40B4-BE49-F238E27FC236}">
                    <a16:creationId xmlns:a16="http://schemas.microsoft.com/office/drawing/2014/main" id="{39F33194-ABDF-4158-8B0E-F1D943ABDFBF}"/>
                  </a:ext>
                </a:extLst>
              </p:cNvPr>
              <p:cNvSpPr>
                <a:spLocks/>
              </p:cNvSpPr>
              <p:nvPr/>
            </p:nvSpPr>
            <p:spPr bwMode="auto">
              <a:xfrm>
                <a:off x="2622" y="1762"/>
                <a:ext cx="11" cy="10"/>
              </a:xfrm>
              <a:custGeom>
                <a:avLst/>
                <a:gdLst/>
                <a:ahLst/>
                <a:cxnLst>
                  <a:cxn ang="0">
                    <a:pos x="6" y="0"/>
                  </a:cxn>
                  <a:cxn ang="0">
                    <a:pos x="11" y="10"/>
                  </a:cxn>
                  <a:cxn ang="0">
                    <a:pos x="0" y="6"/>
                  </a:cxn>
                  <a:cxn ang="0">
                    <a:pos x="6" y="0"/>
                  </a:cxn>
                </a:cxnLst>
                <a:rect l="0" t="0" r="r" b="b"/>
                <a:pathLst>
                  <a:path w="11" h="10">
                    <a:moveTo>
                      <a:pt x="6" y="0"/>
                    </a:moveTo>
                    <a:lnTo>
                      <a:pt x="11" y="10"/>
                    </a:lnTo>
                    <a:lnTo>
                      <a:pt x="0" y="6"/>
                    </a:lnTo>
                    <a:lnTo>
                      <a:pt x="6" y="0"/>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66" name="Freeform 278">
                <a:extLst>
                  <a:ext uri="{FF2B5EF4-FFF2-40B4-BE49-F238E27FC236}">
                    <a16:creationId xmlns:a16="http://schemas.microsoft.com/office/drawing/2014/main" id="{B95CAF56-E339-4D17-B2EE-EA187A1872B4}"/>
                  </a:ext>
                </a:extLst>
              </p:cNvPr>
              <p:cNvSpPr>
                <a:spLocks/>
              </p:cNvSpPr>
              <p:nvPr/>
            </p:nvSpPr>
            <p:spPr bwMode="auto">
              <a:xfrm>
                <a:off x="2646" y="1780"/>
                <a:ext cx="22" cy="9"/>
              </a:xfrm>
              <a:custGeom>
                <a:avLst/>
                <a:gdLst/>
                <a:ahLst/>
                <a:cxnLst>
                  <a:cxn ang="0">
                    <a:pos x="0" y="4"/>
                  </a:cxn>
                  <a:cxn ang="0">
                    <a:pos x="13" y="0"/>
                  </a:cxn>
                  <a:cxn ang="0">
                    <a:pos x="14" y="8"/>
                  </a:cxn>
                  <a:cxn ang="0">
                    <a:pos x="0" y="4"/>
                  </a:cxn>
                </a:cxnLst>
                <a:rect l="0" t="0" r="r" b="b"/>
                <a:pathLst>
                  <a:path w="22" h="9">
                    <a:moveTo>
                      <a:pt x="0" y="4"/>
                    </a:moveTo>
                    <a:cubicBezTo>
                      <a:pt x="4" y="3"/>
                      <a:pt x="13" y="0"/>
                      <a:pt x="13" y="0"/>
                    </a:cubicBezTo>
                    <a:cubicBezTo>
                      <a:pt x="18" y="1"/>
                      <a:pt x="22" y="9"/>
                      <a:pt x="14" y="8"/>
                    </a:cubicBezTo>
                    <a:cubicBezTo>
                      <a:pt x="9" y="7"/>
                      <a:pt x="5" y="5"/>
                      <a:pt x="0" y="4"/>
                    </a:cubicBez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67" name="Freeform 279">
                <a:extLst>
                  <a:ext uri="{FF2B5EF4-FFF2-40B4-BE49-F238E27FC236}">
                    <a16:creationId xmlns:a16="http://schemas.microsoft.com/office/drawing/2014/main" id="{68487811-08D0-44B2-A65E-23269CD2D6A5}"/>
                  </a:ext>
                </a:extLst>
              </p:cNvPr>
              <p:cNvSpPr>
                <a:spLocks/>
              </p:cNvSpPr>
              <p:nvPr/>
            </p:nvSpPr>
            <p:spPr bwMode="auto">
              <a:xfrm>
                <a:off x="2698" y="1741"/>
                <a:ext cx="8" cy="11"/>
              </a:xfrm>
              <a:custGeom>
                <a:avLst/>
                <a:gdLst/>
                <a:ahLst/>
                <a:cxnLst>
                  <a:cxn ang="0">
                    <a:pos x="0" y="0"/>
                  </a:cxn>
                  <a:cxn ang="0">
                    <a:pos x="1" y="11"/>
                  </a:cxn>
                  <a:cxn ang="0">
                    <a:pos x="8" y="3"/>
                  </a:cxn>
                  <a:cxn ang="0">
                    <a:pos x="0" y="0"/>
                  </a:cxn>
                </a:cxnLst>
                <a:rect l="0" t="0" r="r" b="b"/>
                <a:pathLst>
                  <a:path w="8" h="11">
                    <a:moveTo>
                      <a:pt x="0" y="0"/>
                    </a:moveTo>
                    <a:lnTo>
                      <a:pt x="1" y="11"/>
                    </a:lnTo>
                    <a:lnTo>
                      <a:pt x="8" y="3"/>
                    </a:lnTo>
                    <a:lnTo>
                      <a:pt x="0" y="0"/>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68" name="Freeform 280">
                <a:extLst>
                  <a:ext uri="{FF2B5EF4-FFF2-40B4-BE49-F238E27FC236}">
                    <a16:creationId xmlns:a16="http://schemas.microsoft.com/office/drawing/2014/main" id="{52F3D718-457C-43AA-A76D-07527E5BFA79}"/>
                  </a:ext>
                </a:extLst>
              </p:cNvPr>
              <p:cNvSpPr>
                <a:spLocks/>
              </p:cNvSpPr>
              <p:nvPr/>
            </p:nvSpPr>
            <p:spPr bwMode="auto">
              <a:xfrm>
                <a:off x="2710" y="1700"/>
                <a:ext cx="19" cy="13"/>
              </a:xfrm>
              <a:custGeom>
                <a:avLst/>
                <a:gdLst/>
                <a:ahLst/>
                <a:cxnLst>
                  <a:cxn ang="0">
                    <a:pos x="9" y="0"/>
                  </a:cxn>
                  <a:cxn ang="0">
                    <a:pos x="0" y="6"/>
                  </a:cxn>
                  <a:cxn ang="0">
                    <a:pos x="9" y="0"/>
                  </a:cxn>
                </a:cxnLst>
                <a:rect l="0" t="0" r="r" b="b"/>
                <a:pathLst>
                  <a:path w="19" h="13">
                    <a:moveTo>
                      <a:pt x="9" y="0"/>
                    </a:moveTo>
                    <a:cubicBezTo>
                      <a:pt x="5" y="3"/>
                      <a:pt x="3" y="2"/>
                      <a:pt x="0" y="6"/>
                    </a:cubicBezTo>
                    <a:cubicBezTo>
                      <a:pt x="2" y="13"/>
                      <a:pt x="19" y="13"/>
                      <a:pt x="9" y="0"/>
                    </a:cubicBez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69" name="Freeform 281">
                <a:extLst>
                  <a:ext uri="{FF2B5EF4-FFF2-40B4-BE49-F238E27FC236}">
                    <a16:creationId xmlns:a16="http://schemas.microsoft.com/office/drawing/2014/main" id="{112DA872-EB34-48C9-80D3-C2F1B3359800}"/>
                  </a:ext>
                </a:extLst>
              </p:cNvPr>
              <p:cNvSpPr>
                <a:spLocks/>
              </p:cNvSpPr>
              <p:nvPr/>
            </p:nvSpPr>
            <p:spPr bwMode="auto">
              <a:xfrm>
                <a:off x="2724" y="1711"/>
                <a:ext cx="10" cy="11"/>
              </a:xfrm>
              <a:custGeom>
                <a:avLst/>
                <a:gdLst/>
                <a:ahLst/>
                <a:cxnLst>
                  <a:cxn ang="0">
                    <a:pos x="2" y="4"/>
                  </a:cxn>
                  <a:cxn ang="0">
                    <a:pos x="2" y="0"/>
                  </a:cxn>
                  <a:cxn ang="0">
                    <a:pos x="2" y="4"/>
                  </a:cxn>
                </a:cxnLst>
                <a:rect l="0" t="0" r="r" b="b"/>
                <a:pathLst>
                  <a:path w="10" h="11">
                    <a:moveTo>
                      <a:pt x="2" y="4"/>
                    </a:moveTo>
                    <a:cubicBezTo>
                      <a:pt x="7" y="11"/>
                      <a:pt x="10" y="2"/>
                      <a:pt x="2" y="0"/>
                    </a:cubicBezTo>
                    <a:cubicBezTo>
                      <a:pt x="1" y="3"/>
                      <a:pt x="0" y="2"/>
                      <a:pt x="2" y="4"/>
                    </a:cubicBez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70" name="Freeform 282">
                <a:extLst>
                  <a:ext uri="{FF2B5EF4-FFF2-40B4-BE49-F238E27FC236}">
                    <a16:creationId xmlns:a16="http://schemas.microsoft.com/office/drawing/2014/main" id="{6882EA5B-8AE9-4CE8-89F6-178BA597314F}"/>
                  </a:ext>
                </a:extLst>
              </p:cNvPr>
              <p:cNvSpPr>
                <a:spLocks/>
              </p:cNvSpPr>
              <p:nvPr/>
            </p:nvSpPr>
            <p:spPr bwMode="auto">
              <a:xfrm>
                <a:off x="2762" y="1662"/>
                <a:ext cx="9" cy="11"/>
              </a:xfrm>
              <a:custGeom>
                <a:avLst/>
                <a:gdLst/>
                <a:ahLst/>
                <a:cxnLst>
                  <a:cxn ang="0">
                    <a:pos x="4" y="1"/>
                  </a:cxn>
                  <a:cxn ang="0">
                    <a:pos x="8" y="11"/>
                  </a:cxn>
                  <a:cxn ang="0">
                    <a:pos x="4" y="1"/>
                  </a:cxn>
                </a:cxnLst>
                <a:rect l="0" t="0" r="r" b="b"/>
                <a:pathLst>
                  <a:path w="9" h="11">
                    <a:moveTo>
                      <a:pt x="4" y="1"/>
                    </a:moveTo>
                    <a:cubicBezTo>
                      <a:pt x="6" y="7"/>
                      <a:pt x="0" y="9"/>
                      <a:pt x="8" y="11"/>
                    </a:cubicBezTo>
                    <a:cubicBezTo>
                      <a:pt x="6" y="0"/>
                      <a:pt x="9" y="1"/>
                      <a:pt x="4" y="1"/>
                    </a:cubicBez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grpSp>
        <p:grpSp>
          <p:nvGrpSpPr>
            <p:cNvPr id="54" name="Group 283">
              <a:extLst>
                <a:ext uri="{FF2B5EF4-FFF2-40B4-BE49-F238E27FC236}">
                  <a16:creationId xmlns:a16="http://schemas.microsoft.com/office/drawing/2014/main" id="{2707B5B8-1748-4968-B93F-9E57FEC21B82}"/>
                </a:ext>
              </a:extLst>
            </p:cNvPr>
            <p:cNvGrpSpPr>
              <a:grpSpLocks/>
            </p:cNvGrpSpPr>
            <p:nvPr/>
          </p:nvGrpSpPr>
          <p:grpSpPr bwMode="auto">
            <a:xfrm>
              <a:off x="1082" y="1734"/>
              <a:ext cx="105" cy="208"/>
              <a:chOff x="2719" y="1824"/>
              <a:chExt cx="105" cy="208"/>
            </a:xfrm>
          </p:grpSpPr>
          <p:sp>
            <p:nvSpPr>
              <p:cNvPr id="55" name="Freeform 284">
                <a:extLst>
                  <a:ext uri="{FF2B5EF4-FFF2-40B4-BE49-F238E27FC236}">
                    <a16:creationId xmlns:a16="http://schemas.microsoft.com/office/drawing/2014/main" id="{81ADA084-4AC7-4CA4-A858-10BC3465AA47}"/>
                  </a:ext>
                </a:extLst>
              </p:cNvPr>
              <p:cNvSpPr>
                <a:spLocks/>
              </p:cNvSpPr>
              <p:nvPr/>
            </p:nvSpPr>
            <p:spPr bwMode="auto">
              <a:xfrm>
                <a:off x="2719" y="1955"/>
                <a:ext cx="105" cy="77"/>
              </a:xfrm>
              <a:custGeom>
                <a:avLst/>
                <a:gdLst/>
                <a:ahLst/>
                <a:cxnLst>
                  <a:cxn ang="0">
                    <a:pos x="0" y="0"/>
                  </a:cxn>
                  <a:cxn ang="0">
                    <a:pos x="23" y="6"/>
                  </a:cxn>
                  <a:cxn ang="0">
                    <a:pos x="22" y="14"/>
                  </a:cxn>
                  <a:cxn ang="0">
                    <a:pos x="34" y="13"/>
                  </a:cxn>
                  <a:cxn ang="0">
                    <a:pos x="51" y="18"/>
                  </a:cxn>
                  <a:cxn ang="0">
                    <a:pos x="66" y="26"/>
                  </a:cxn>
                  <a:cxn ang="0">
                    <a:pos x="81" y="35"/>
                  </a:cxn>
                  <a:cxn ang="0">
                    <a:pos x="90" y="35"/>
                  </a:cxn>
                  <a:cxn ang="0">
                    <a:pos x="105" y="33"/>
                  </a:cxn>
                  <a:cxn ang="0">
                    <a:pos x="99" y="43"/>
                  </a:cxn>
                  <a:cxn ang="0">
                    <a:pos x="105" y="66"/>
                  </a:cxn>
                  <a:cxn ang="0">
                    <a:pos x="89" y="77"/>
                  </a:cxn>
                  <a:cxn ang="0">
                    <a:pos x="81" y="71"/>
                  </a:cxn>
                  <a:cxn ang="0">
                    <a:pos x="57" y="65"/>
                  </a:cxn>
                  <a:cxn ang="0">
                    <a:pos x="46" y="62"/>
                  </a:cxn>
                  <a:cxn ang="0">
                    <a:pos x="46" y="51"/>
                  </a:cxn>
                  <a:cxn ang="0">
                    <a:pos x="30" y="32"/>
                  </a:cxn>
                  <a:cxn ang="0">
                    <a:pos x="30" y="20"/>
                  </a:cxn>
                  <a:cxn ang="0">
                    <a:pos x="22" y="18"/>
                  </a:cxn>
                  <a:cxn ang="0">
                    <a:pos x="10" y="13"/>
                  </a:cxn>
                  <a:cxn ang="0">
                    <a:pos x="0" y="0"/>
                  </a:cxn>
                </a:cxnLst>
                <a:rect l="0" t="0" r="r" b="b"/>
                <a:pathLst>
                  <a:path w="105" h="77">
                    <a:moveTo>
                      <a:pt x="0" y="0"/>
                    </a:moveTo>
                    <a:lnTo>
                      <a:pt x="23" y="6"/>
                    </a:lnTo>
                    <a:lnTo>
                      <a:pt x="22" y="14"/>
                    </a:lnTo>
                    <a:lnTo>
                      <a:pt x="34" y="13"/>
                    </a:lnTo>
                    <a:lnTo>
                      <a:pt x="51" y="18"/>
                    </a:lnTo>
                    <a:lnTo>
                      <a:pt x="66" y="26"/>
                    </a:lnTo>
                    <a:lnTo>
                      <a:pt x="81" y="35"/>
                    </a:lnTo>
                    <a:lnTo>
                      <a:pt x="90" y="35"/>
                    </a:lnTo>
                    <a:lnTo>
                      <a:pt x="105" y="33"/>
                    </a:lnTo>
                    <a:lnTo>
                      <a:pt x="99" y="43"/>
                    </a:lnTo>
                    <a:lnTo>
                      <a:pt x="105" y="66"/>
                    </a:lnTo>
                    <a:lnTo>
                      <a:pt x="89" y="77"/>
                    </a:lnTo>
                    <a:lnTo>
                      <a:pt x="81" y="71"/>
                    </a:lnTo>
                    <a:lnTo>
                      <a:pt x="57" y="65"/>
                    </a:lnTo>
                    <a:lnTo>
                      <a:pt x="46" y="62"/>
                    </a:lnTo>
                    <a:lnTo>
                      <a:pt x="46" y="51"/>
                    </a:lnTo>
                    <a:lnTo>
                      <a:pt x="30" y="32"/>
                    </a:lnTo>
                    <a:lnTo>
                      <a:pt x="30" y="20"/>
                    </a:lnTo>
                    <a:lnTo>
                      <a:pt x="22" y="18"/>
                    </a:lnTo>
                    <a:lnTo>
                      <a:pt x="10" y="13"/>
                    </a:lnTo>
                    <a:lnTo>
                      <a:pt x="0" y="0"/>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56" name="Freeform 285">
                <a:extLst>
                  <a:ext uri="{FF2B5EF4-FFF2-40B4-BE49-F238E27FC236}">
                    <a16:creationId xmlns:a16="http://schemas.microsoft.com/office/drawing/2014/main" id="{580EA617-114C-4F67-B170-683FC5F6A72C}"/>
                  </a:ext>
                </a:extLst>
              </p:cNvPr>
              <p:cNvSpPr>
                <a:spLocks/>
              </p:cNvSpPr>
              <p:nvPr/>
            </p:nvSpPr>
            <p:spPr bwMode="auto">
              <a:xfrm>
                <a:off x="2732" y="1824"/>
                <a:ext cx="26" cy="47"/>
              </a:xfrm>
              <a:custGeom>
                <a:avLst/>
                <a:gdLst/>
                <a:ahLst/>
                <a:cxnLst>
                  <a:cxn ang="0">
                    <a:pos x="0" y="1"/>
                  </a:cxn>
                  <a:cxn ang="0">
                    <a:pos x="6" y="17"/>
                  </a:cxn>
                  <a:cxn ang="0">
                    <a:pos x="8" y="31"/>
                  </a:cxn>
                  <a:cxn ang="0">
                    <a:pos x="6" y="41"/>
                  </a:cxn>
                  <a:cxn ang="0">
                    <a:pos x="15" y="47"/>
                  </a:cxn>
                  <a:cxn ang="0">
                    <a:pos x="24" y="34"/>
                  </a:cxn>
                  <a:cxn ang="0">
                    <a:pos x="22" y="23"/>
                  </a:cxn>
                  <a:cxn ang="0">
                    <a:pos x="20" y="12"/>
                  </a:cxn>
                  <a:cxn ang="0">
                    <a:pos x="26" y="0"/>
                  </a:cxn>
                  <a:cxn ang="0">
                    <a:pos x="15" y="5"/>
                  </a:cxn>
                  <a:cxn ang="0">
                    <a:pos x="0" y="1"/>
                  </a:cxn>
                </a:cxnLst>
                <a:rect l="0" t="0" r="r" b="b"/>
                <a:pathLst>
                  <a:path w="26" h="47">
                    <a:moveTo>
                      <a:pt x="0" y="1"/>
                    </a:moveTo>
                    <a:lnTo>
                      <a:pt x="6" y="17"/>
                    </a:lnTo>
                    <a:lnTo>
                      <a:pt x="8" y="31"/>
                    </a:lnTo>
                    <a:lnTo>
                      <a:pt x="6" y="41"/>
                    </a:lnTo>
                    <a:lnTo>
                      <a:pt x="15" y="47"/>
                    </a:lnTo>
                    <a:lnTo>
                      <a:pt x="24" y="34"/>
                    </a:lnTo>
                    <a:lnTo>
                      <a:pt x="22" y="23"/>
                    </a:lnTo>
                    <a:lnTo>
                      <a:pt x="20" y="12"/>
                    </a:lnTo>
                    <a:lnTo>
                      <a:pt x="26" y="0"/>
                    </a:lnTo>
                    <a:lnTo>
                      <a:pt x="15" y="5"/>
                    </a:lnTo>
                    <a:lnTo>
                      <a:pt x="0" y="1"/>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grpSp>
      </p:grpSp>
      <p:grpSp>
        <p:nvGrpSpPr>
          <p:cNvPr id="71" name="Group 286">
            <a:extLst>
              <a:ext uri="{FF2B5EF4-FFF2-40B4-BE49-F238E27FC236}">
                <a16:creationId xmlns:a16="http://schemas.microsoft.com/office/drawing/2014/main" id="{73FD8A82-BDBE-4BE8-B8DD-B9BB8CCB35BA}"/>
              </a:ext>
            </a:extLst>
          </p:cNvPr>
          <p:cNvGrpSpPr>
            <a:grpSpLocks/>
          </p:cNvGrpSpPr>
          <p:nvPr/>
        </p:nvGrpSpPr>
        <p:grpSpPr bwMode="auto">
          <a:xfrm>
            <a:off x="1344795" y="1333485"/>
            <a:ext cx="2001837" cy="1077913"/>
            <a:chOff x="1049" y="1229"/>
            <a:chExt cx="1261" cy="679"/>
          </a:xfrm>
          <a:effectLst>
            <a:outerShdw blurRad="50800" dist="38100" dir="2700000" algn="tl" rotWithShape="0">
              <a:prstClr val="black">
                <a:alpha val="40000"/>
              </a:prstClr>
            </a:outerShdw>
          </a:effectLst>
        </p:grpSpPr>
        <p:sp>
          <p:nvSpPr>
            <p:cNvPr id="72" name="Freeform 287">
              <a:extLst>
                <a:ext uri="{FF2B5EF4-FFF2-40B4-BE49-F238E27FC236}">
                  <a16:creationId xmlns:a16="http://schemas.microsoft.com/office/drawing/2014/main" id="{E9179375-7487-44D8-B809-3DAEEC04AF8C}"/>
                </a:ext>
              </a:extLst>
            </p:cNvPr>
            <p:cNvSpPr>
              <a:spLocks/>
            </p:cNvSpPr>
            <p:nvPr/>
          </p:nvSpPr>
          <p:spPr bwMode="auto">
            <a:xfrm>
              <a:off x="1343" y="1692"/>
              <a:ext cx="120" cy="118"/>
            </a:xfrm>
            <a:custGeom>
              <a:avLst/>
              <a:gdLst/>
              <a:ahLst/>
              <a:cxnLst>
                <a:cxn ang="0">
                  <a:pos x="8" y="71"/>
                </a:cxn>
                <a:cxn ang="0">
                  <a:pos x="43" y="68"/>
                </a:cxn>
                <a:cxn ang="0">
                  <a:pos x="8" y="61"/>
                </a:cxn>
                <a:cxn ang="0">
                  <a:pos x="0" y="59"/>
                </a:cxn>
                <a:cxn ang="0">
                  <a:pos x="3" y="47"/>
                </a:cxn>
                <a:cxn ang="0">
                  <a:pos x="9" y="38"/>
                </a:cxn>
                <a:cxn ang="0">
                  <a:pos x="18" y="52"/>
                </a:cxn>
                <a:cxn ang="0">
                  <a:pos x="36" y="37"/>
                </a:cxn>
                <a:cxn ang="0">
                  <a:pos x="38" y="26"/>
                </a:cxn>
                <a:cxn ang="0">
                  <a:pos x="51" y="29"/>
                </a:cxn>
                <a:cxn ang="0">
                  <a:pos x="55" y="20"/>
                </a:cxn>
                <a:cxn ang="0">
                  <a:pos x="69" y="19"/>
                </a:cxn>
                <a:cxn ang="0">
                  <a:pos x="74" y="6"/>
                </a:cxn>
                <a:cxn ang="0">
                  <a:pos x="82" y="5"/>
                </a:cxn>
                <a:cxn ang="0">
                  <a:pos x="90" y="0"/>
                </a:cxn>
                <a:cxn ang="0">
                  <a:pos x="88" y="20"/>
                </a:cxn>
                <a:cxn ang="0">
                  <a:pos x="102" y="40"/>
                </a:cxn>
                <a:cxn ang="0">
                  <a:pos x="97" y="53"/>
                </a:cxn>
                <a:cxn ang="0">
                  <a:pos x="88" y="55"/>
                </a:cxn>
                <a:cxn ang="0">
                  <a:pos x="86" y="71"/>
                </a:cxn>
                <a:cxn ang="0">
                  <a:pos x="103" y="83"/>
                </a:cxn>
                <a:cxn ang="0">
                  <a:pos x="120" y="101"/>
                </a:cxn>
                <a:cxn ang="0">
                  <a:pos x="104" y="115"/>
                </a:cxn>
                <a:cxn ang="0">
                  <a:pos x="93" y="118"/>
                </a:cxn>
                <a:cxn ang="0">
                  <a:pos x="68" y="97"/>
                </a:cxn>
                <a:cxn ang="0">
                  <a:pos x="40" y="109"/>
                </a:cxn>
                <a:cxn ang="0">
                  <a:pos x="38" y="97"/>
                </a:cxn>
                <a:cxn ang="0">
                  <a:pos x="22" y="101"/>
                </a:cxn>
                <a:cxn ang="0">
                  <a:pos x="8" y="71"/>
                </a:cxn>
              </a:cxnLst>
              <a:rect l="0" t="0" r="r" b="b"/>
              <a:pathLst>
                <a:path w="120" h="118">
                  <a:moveTo>
                    <a:pt x="8" y="71"/>
                  </a:moveTo>
                  <a:lnTo>
                    <a:pt x="43" y="68"/>
                  </a:lnTo>
                  <a:lnTo>
                    <a:pt x="8" y="61"/>
                  </a:lnTo>
                  <a:lnTo>
                    <a:pt x="0" y="59"/>
                  </a:lnTo>
                  <a:lnTo>
                    <a:pt x="3" y="47"/>
                  </a:lnTo>
                  <a:lnTo>
                    <a:pt x="9" y="38"/>
                  </a:lnTo>
                  <a:lnTo>
                    <a:pt x="18" y="52"/>
                  </a:lnTo>
                  <a:lnTo>
                    <a:pt x="36" y="37"/>
                  </a:lnTo>
                  <a:lnTo>
                    <a:pt x="38" y="26"/>
                  </a:lnTo>
                  <a:lnTo>
                    <a:pt x="51" y="29"/>
                  </a:lnTo>
                  <a:lnTo>
                    <a:pt x="55" y="20"/>
                  </a:lnTo>
                  <a:lnTo>
                    <a:pt x="69" y="19"/>
                  </a:lnTo>
                  <a:lnTo>
                    <a:pt x="74" y="6"/>
                  </a:lnTo>
                  <a:lnTo>
                    <a:pt x="82" y="5"/>
                  </a:lnTo>
                  <a:lnTo>
                    <a:pt x="90" y="0"/>
                  </a:lnTo>
                  <a:lnTo>
                    <a:pt x="88" y="20"/>
                  </a:lnTo>
                  <a:lnTo>
                    <a:pt x="102" y="40"/>
                  </a:lnTo>
                  <a:lnTo>
                    <a:pt x="97" y="53"/>
                  </a:lnTo>
                  <a:lnTo>
                    <a:pt x="88" y="55"/>
                  </a:lnTo>
                  <a:lnTo>
                    <a:pt x="86" y="71"/>
                  </a:lnTo>
                  <a:lnTo>
                    <a:pt x="103" y="83"/>
                  </a:lnTo>
                  <a:lnTo>
                    <a:pt x="120" y="101"/>
                  </a:lnTo>
                  <a:lnTo>
                    <a:pt x="104" y="115"/>
                  </a:lnTo>
                  <a:lnTo>
                    <a:pt x="93" y="118"/>
                  </a:lnTo>
                  <a:lnTo>
                    <a:pt x="68" y="97"/>
                  </a:lnTo>
                  <a:lnTo>
                    <a:pt x="40" y="109"/>
                  </a:lnTo>
                  <a:lnTo>
                    <a:pt x="38" y="97"/>
                  </a:lnTo>
                  <a:lnTo>
                    <a:pt x="22" y="101"/>
                  </a:lnTo>
                  <a:lnTo>
                    <a:pt x="8" y="71"/>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grpSp>
          <p:nvGrpSpPr>
            <p:cNvPr id="73" name="Group 288">
              <a:extLst>
                <a:ext uri="{FF2B5EF4-FFF2-40B4-BE49-F238E27FC236}">
                  <a16:creationId xmlns:a16="http://schemas.microsoft.com/office/drawing/2014/main" id="{EA53A810-12A8-42F9-9C24-312FA8513F0D}"/>
                </a:ext>
              </a:extLst>
            </p:cNvPr>
            <p:cNvGrpSpPr>
              <a:grpSpLocks/>
            </p:cNvGrpSpPr>
            <p:nvPr/>
          </p:nvGrpSpPr>
          <p:grpSpPr bwMode="auto">
            <a:xfrm>
              <a:off x="1049" y="1229"/>
              <a:ext cx="612" cy="590"/>
              <a:chOff x="2686" y="1319"/>
              <a:chExt cx="612" cy="590"/>
            </a:xfrm>
          </p:grpSpPr>
          <p:sp>
            <p:nvSpPr>
              <p:cNvPr id="81" name="Freeform 289">
                <a:extLst>
                  <a:ext uri="{FF2B5EF4-FFF2-40B4-BE49-F238E27FC236}">
                    <a16:creationId xmlns:a16="http://schemas.microsoft.com/office/drawing/2014/main" id="{D38625E8-53AF-4533-9751-F1A1BC664435}"/>
                  </a:ext>
                </a:extLst>
              </p:cNvPr>
              <p:cNvSpPr>
                <a:spLocks/>
              </p:cNvSpPr>
              <p:nvPr/>
            </p:nvSpPr>
            <p:spPr bwMode="auto">
              <a:xfrm>
                <a:off x="2752" y="1370"/>
                <a:ext cx="512" cy="539"/>
              </a:xfrm>
              <a:custGeom>
                <a:avLst/>
                <a:gdLst/>
                <a:ahLst/>
                <a:cxnLst>
                  <a:cxn ang="0">
                    <a:pos x="213" y="466"/>
                  </a:cxn>
                  <a:cxn ang="0">
                    <a:pos x="189" y="435"/>
                  </a:cxn>
                  <a:cxn ang="0">
                    <a:pos x="171" y="412"/>
                  </a:cxn>
                  <a:cxn ang="0">
                    <a:pos x="132" y="360"/>
                  </a:cxn>
                  <a:cxn ang="0">
                    <a:pos x="72" y="356"/>
                  </a:cxn>
                  <a:cxn ang="0">
                    <a:pos x="56" y="333"/>
                  </a:cxn>
                  <a:cxn ang="0">
                    <a:pos x="49" y="305"/>
                  </a:cxn>
                  <a:cxn ang="0">
                    <a:pos x="75" y="308"/>
                  </a:cxn>
                  <a:cxn ang="0">
                    <a:pos x="51" y="274"/>
                  </a:cxn>
                  <a:cxn ang="0">
                    <a:pos x="48" y="232"/>
                  </a:cxn>
                  <a:cxn ang="0">
                    <a:pos x="76" y="207"/>
                  </a:cxn>
                  <a:cxn ang="0">
                    <a:pos x="28" y="216"/>
                  </a:cxn>
                  <a:cxn ang="0">
                    <a:pos x="1" y="219"/>
                  </a:cxn>
                  <a:cxn ang="0">
                    <a:pos x="12" y="198"/>
                  </a:cxn>
                  <a:cxn ang="0">
                    <a:pos x="12" y="179"/>
                  </a:cxn>
                  <a:cxn ang="0">
                    <a:pos x="57" y="179"/>
                  </a:cxn>
                  <a:cxn ang="0">
                    <a:pos x="78" y="137"/>
                  </a:cxn>
                  <a:cxn ang="0">
                    <a:pos x="46" y="114"/>
                  </a:cxn>
                  <a:cxn ang="0">
                    <a:pos x="30" y="77"/>
                  </a:cxn>
                  <a:cxn ang="0">
                    <a:pos x="21" y="50"/>
                  </a:cxn>
                  <a:cxn ang="0">
                    <a:pos x="4" y="12"/>
                  </a:cxn>
                  <a:cxn ang="0">
                    <a:pos x="24" y="8"/>
                  </a:cxn>
                  <a:cxn ang="0">
                    <a:pos x="91" y="17"/>
                  </a:cxn>
                  <a:cxn ang="0">
                    <a:pos x="130" y="24"/>
                  </a:cxn>
                  <a:cxn ang="0">
                    <a:pos x="153" y="40"/>
                  </a:cxn>
                  <a:cxn ang="0">
                    <a:pos x="172" y="45"/>
                  </a:cxn>
                  <a:cxn ang="0">
                    <a:pos x="201" y="17"/>
                  </a:cxn>
                  <a:cxn ang="0">
                    <a:pos x="236" y="45"/>
                  </a:cxn>
                  <a:cxn ang="0">
                    <a:pos x="265" y="53"/>
                  </a:cxn>
                  <a:cxn ang="0">
                    <a:pos x="291" y="83"/>
                  </a:cxn>
                  <a:cxn ang="0">
                    <a:pos x="266" y="153"/>
                  </a:cxn>
                  <a:cxn ang="0">
                    <a:pos x="255" y="165"/>
                  </a:cxn>
                  <a:cxn ang="0">
                    <a:pos x="302" y="152"/>
                  </a:cxn>
                  <a:cxn ang="0">
                    <a:pos x="321" y="162"/>
                  </a:cxn>
                  <a:cxn ang="0">
                    <a:pos x="321" y="185"/>
                  </a:cxn>
                  <a:cxn ang="0">
                    <a:pos x="314" y="209"/>
                  </a:cxn>
                  <a:cxn ang="0">
                    <a:pos x="354" y="168"/>
                  </a:cxn>
                  <a:cxn ang="0">
                    <a:pos x="387" y="190"/>
                  </a:cxn>
                  <a:cxn ang="0">
                    <a:pos x="423" y="216"/>
                  </a:cxn>
                  <a:cxn ang="0">
                    <a:pos x="460" y="196"/>
                  </a:cxn>
                  <a:cxn ang="0">
                    <a:pos x="492" y="192"/>
                  </a:cxn>
                  <a:cxn ang="0">
                    <a:pos x="512" y="184"/>
                  </a:cxn>
                  <a:cxn ang="0">
                    <a:pos x="506" y="248"/>
                  </a:cxn>
                  <a:cxn ang="0">
                    <a:pos x="447" y="285"/>
                  </a:cxn>
                  <a:cxn ang="0">
                    <a:pos x="434" y="303"/>
                  </a:cxn>
                  <a:cxn ang="0">
                    <a:pos x="446" y="323"/>
                  </a:cxn>
                  <a:cxn ang="0">
                    <a:pos x="460" y="353"/>
                  </a:cxn>
                  <a:cxn ang="0">
                    <a:pos x="444" y="390"/>
                  </a:cxn>
                  <a:cxn ang="0">
                    <a:pos x="457" y="422"/>
                  </a:cxn>
                  <a:cxn ang="0">
                    <a:pos x="477" y="440"/>
                  </a:cxn>
                  <a:cxn ang="0">
                    <a:pos x="463" y="472"/>
                  </a:cxn>
                  <a:cxn ang="0">
                    <a:pos x="454" y="489"/>
                  </a:cxn>
                  <a:cxn ang="0">
                    <a:pos x="414" y="515"/>
                  </a:cxn>
                  <a:cxn ang="0">
                    <a:pos x="393" y="538"/>
                  </a:cxn>
                  <a:cxn ang="0">
                    <a:pos x="332" y="496"/>
                  </a:cxn>
                  <a:cxn ang="0">
                    <a:pos x="318" y="465"/>
                  </a:cxn>
                  <a:cxn ang="0">
                    <a:pos x="327" y="452"/>
                  </a:cxn>
                  <a:cxn ang="0">
                    <a:pos x="319" y="413"/>
                  </a:cxn>
                  <a:cxn ang="0">
                    <a:pos x="300" y="419"/>
                  </a:cxn>
                  <a:cxn ang="0">
                    <a:pos x="283" y="432"/>
                  </a:cxn>
                  <a:cxn ang="0">
                    <a:pos x="265" y="440"/>
                  </a:cxn>
                  <a:cxn ang="0">
                    <a:pos x="249" y="462"/>
                  </a:cxn>
                  <a:cxn ang="0">
                    <a:pos x="226" y="471"/>
                  </a:cxn>
                </a:cxnLst>
                <a:rect l="0" t="0" r="r" b="b"/>
                <a:pathLst>
                  <a:path w="512" h="539">
                    <a:moveTo>
                      <a:pt x="226" y="471"/>
                    </a:moveTo>
                    <a:lnTo>
                      <a:pt x="213" y="466"/>
                    </a:lnTo>
                    <a:lnTo>
                      <a:pt x="205" y="461"/>
                    </a:lnTo>
                    <a:lnTo>
                      <a:pt x="189" y="435"/>
                    </a:lnTo>
                    <a:lnTo>
                      <a:pt x="192" y="424"/>
                    </a:lnTo>
                    <a:lnTo>
                      <a:pt x="171" y="412"/>
                    </a:lnTo>
                    <a:lnTo>
                      <a:pt x="150" y="374"/>
                    </a:lnTo>
                    <a:lnTo>
                      <a:pt x="132" y="360"/>
                    </a:lnTo>
                    <a:lnTo>
                      <a:pt x="93" y="357"/>
                    </a:lnTo>
                    <a:lnTo>
                      <a:pt x="72" y="356"/>
                    </a:lnTo>
                    <a:lnTo>
                      <a:pt x="57" y="341"/>
                    </a:lnTo>
                    <a:lnTo>
                      <a:pt x="56" y="333"/>
                    </a:lnTo>
                    <a:lnTo>
                      <a:pt x="44" y="314"/>
                    </a:lnTo>
                    <a:lnTo>
                      <a:pt x="49" y="305"/>
                    </a:lnTo>
                    <a:lnTo>
                      <a:pt x="58" y="303"/>
                    </a:lnTo>
                    <a:lnTo>
                      <a:pt x="75" y="308"/>
                    </a:lnTo>
                    <a:lnTo>
                      <a:pt x="68" y="278"/>
                    </a:lnTo>
                    <a:lnTo>
                      <a:pt x="51" y="274"/>
                    </a:lnTo>
                    <a:lnTo>
                      <a:pt x="44" y="263"/>
                    </a:lnTo>
                    <a:lnTo>
                      <a:pt x="48" y="232"/>
                    </a:lnTo>
                    <a:lnTo>
                      <a:pt x="69" y="221"/>
                    </a:lnTo>
                    <a:lnTo>
                      <a:pt x="76" y="207"/>
                    </a:lnTo>
                    <a:lnTo>
                      <a:pt x="45" y="225"/>
                    </a:lnTo>
                    <a:lnTo>
                      <a:pt x="28" y="216"/>
                    </a:lnTo>
                    <a:lnTo>
                      <a:pt x="18" y="225"/>
                    </a:lnTo>
                    <a:lnTo>
                      <a:pt x="1" y="219"/>
                    </a:lnTo>
                    <a:lnTo>
                      <a:pt x="0" y="198"/>
                    </a:lnTo>
                    <a:lnTo>
                      <a:pt x="12" y="198"/>
                    </a:lnTo>
                    <a:lnTo>
                      <a:pt x="4" y="186"/>
                    </a:lnTo>
                    <a:lnTo>
                      <a:pt x="12" y="179"/>
                    </a:lnTo>
                    <a:lnTo>
                      <a:pt x="40" y="179"/>
                    </a:lnTo>
                    <a:lnTo>
                      <a:pt x="57" y="179"/>
                    </a:lnTo>
                    <a:lnTo>
                      <a:pt x="85" y="156"/>
                    </a:lnTo>
                    <a:lnTo>
                      <a:pt x="78" y="137"/>
                    </a:lnTo>
                    <a:lnTo>
                      <a:pt x="58" y="113"/>
                    </a:lnTo>
                    <a:lnTo>
                      <a:pt x="46" y="114"/>
                    </a:lnTo>
                    <a:lnTo>
                      <a:pt x="44" y="106"/>
                    </a:lnTo>
                    <a:lnTo>
                      <a:pt x="30" y="77"/>
                    </a:lnTo>
                    <a:lnTo>
                      <a:pt x="21" y="63"/>
                    </a:lnTo>
                    <a:lnTo>
                      <a:pt x="21" y="50"/>
                    </a:lnTo>
                    <a:lnTo>
                      <a:pt x="6" y="23"/>
                    </a:lnTo>
                    <a:lnTo>
                      <a:pt x="4" y="12"/>
                    </a:lnTo>
                    <a:lnTo>
                      <a:pt x="12" y="0"/>
                    </a:lnTo>
                    <a:lnTo>
                      <a:pt x="24" y="8"/>
                    </a:lnTo>
                    <a:lnTo>
                      <a:pt x="61" y="6"/>
                    </a:lnTo>
                    <a:lnTo>
                      <a:pt x="91" y="17"/>
                    </a:lnTo>
                    <a:lnTo>
                      <a:pt x="116" y="17"/>
                    </a:lnTo>
                    <a:lnTo>
                      <a:pt x="130" y="24"/>
                    </a:lnTo>
                    <a:lnTo>
                      <a:pt x="133" y="36"/>
                    </a:lnTo>
                    <a:lnTo>
                      <a:pt x="153" y="40"/>
                    </a:lnTo>
                    <a:lnTo>
                      <a:pt x="166" y="26"/>
                    </a:lnTo>
                    <a:lnTo>
                      <a:pt x="172" y="45"/>
                    </a:lnTo>
                    <a:lnTo>
                      <a:pt x="176" y="35"/>
                    </a:lnTo>
                    <a:lnTo>
                      <a:pt x="201" y="17"/>
                    </a:lnTo>
                    <a:lnTo>
                      <a:pt x="202" y="32"/>
                    </a:lnTo>
                    <a:lnTo>
                      <a:pt x="236" y="45"/>
                    </a:lnTo>
                    <a:lnTo>
                      <a:pt x="256" y="60"/>
                    </a:lnTo>
                    <a:lnTo>
                      <a:pt x="265" y="53"/>
                    </a:lnTo>
                    <a:lnTo>
                      <a:pt x="276" y="48"/>
                    </a:lnTo>
                    <a:lnTo>
                      <a:pt x="291" y="83"/>
                    </a:lnTo>
                    <a:lnTo>
                      <a:pt x="290" y="131"/>
                    </a:lnTo>
                    <a:lnTo>
                      <a:pt x="266" y="153"/>
                    </a:lnTo>
                    <a:lnTo>
                      <a:pt x="248" y="158"/>
                    </a:lnTo>
                    <a:lnTo>
                      <a:pt x="255" y="165"/>
                    </a:lnTo>
                    <a:lnTo>
                      <a:pt x="266" y="162"/>
                    </a:lnTo>
                    <a:lnTo>
                      <a:pt x="302" y="152"/>
                    </a:lnTo>
                    <a:lnTo>
                      <a:pt x="316" y="154"/>
                    </a:lnTo>
                    <a:lnTo>
                      <a:pt x="321" y="162"/>
                    </a:lnTo>
                    <a:lnTo>
                      <a:pt x="318" y="171"/>
                    </a:lnTo>
                    <a:lnTo>
                      <a:pt x="321" y="185"/>
                    </a:lnTo>
                    <a:lnTo>
                      <a:pt x="315" y="192"/>
                    </a:lnTo>
                    <a:lnTo>
                      <a:pt x="314" y="209"/>
                    </a:lnTo>
                    <a:lnTo>
                      <a:pt x="332" y="177"/>
                    </a:lnTo>
                    <a:lnTo>
                      <a:pt x="354" y="168"/>
                    </a:lnTo>
                    <a:lnTo>
                      <a:pt x="368" y="179"/>
                    </a:lnTo>
                    <a:lnTo>
                      <a:pt x="387" y="190"/>
                    </a:lnTo>
                    <a:lnTo>
                      <a:pt x="412" y="198"/>
                    </a:lnTo>
                    <a:lnTo>
                      <a:pt x="423" y="216"/>
                    </a:lnTo>
                    <a:lnTo>
                      <a:pt x="436" y="218"/>
                    </a:lnTo>
                    <a:lnTo>
                      <a:pt x="460" y="196"/>
                    </a:lnTo>
                    <a:lnTo>
                      <a:pt x="475" y="188"/>
                    </a:lnTo>
                    <a:lnTo>
                      <a:pt x="492" y="192"/>
                    </a:lnTo>
                    <a:lnTo>
                      <a:pt x="504" y="183"/>
                    </a:lnTo>
                    <a:lnTo>
                      <a:pt x="512" y="184"/>
                    </a:lnTo>
                    <a:lnTo>
                      <a:pt x="499" y="200"/>
                    </a:lnTo>
                    <a:lnTo>
                      <a:pt x="506" y="248"/>
                    </a:lnTo>
                    <a:lnTo>
                      <a:pt x="462" y="290"/>
                    </a:lnTo>
                    <a:lnTo>
                      <a:pt x="447" y="285"/>
                    </a:lnTo>
                    <a:lnTo>
                      <a:pt x="446" y="294"/>
                    </a:lnTo>
                    <a:lnTo>
                      <a:pt x="434" y="303"/>
                    </a:lnTo>
                    <a:lnTo>
                      <a:pt x="441" y="312"/>
                    </a:lnTo>
                    <a:lnTo>
                      <a:pt x="446" y="323"/>
                    </a:lnTo>
                    <a:lnTo>
                      <a:pt x="459" y="323"/>
                    </a:lnTo>
                    <a:lnTo>
                      <a:pt x="460" y="353"/>
                    </a:lnTo>
                    <a:lnTo>
                      <a:pt x="435" y="372"/>
                    </a:lnTo>
                    <a:lnTo>
                      <a:pt x="444" y="390"/>
                    </a:lnTo>
                    <a:lnTo>
                      <a:pt x="440" y="405"/>
                    </a:lnTo>
                    <a:lnTo>
                      <a:pt x="457" y="422"/>
                    </a:lnTo>
                    <a:lnTo>
                      <a:pt x="474" y="425"/>
                    </a:lnTo>
                    <a:lnTo>
                      <a:pt x="477" y="440"/>
                    </a:lnTo>
                    <a:lnTo>
                      <a:pt x="472" y="471"/>
                    </a:lnTo>
                    <a:lnTo>
                      <a:pt x="463" y="472"/>
                    </a:lnTo>
                    <a:lnTo>
                      <a:pt x="453" y="466"/>
                    </a:lnTo>
                    <a:lnTo>
                      <a:pt x="454" y="489"/>
                    </a:lnTo>
                    <a:lnTo>
                      <a:pt x="430" y="501"/>
                    </a:lnTo>
                    <a:lnTo>
                      <a:pt x="414" y="515"/>
                    </a:lnTo>
                    <a:lnTo>
                      <a:pt x="410" y="539"/>
                    </a:lnTo>
                    <a:lnTo>
                      <a:pt x="393" y="538"/>
                    </a:lnTo>
                    <a:lnTo>
                      <a:pt x="346" y="513"/>
                    </a:lnTo>
                    <a:lnTo>
                      <a:pt x="332" y="496"/>
                    </a:lnTo>
                    <a:lnTo>
                      <a:pt x="313" y="482"/>
                    </a:lnTo>
                    <a:lnTo>
                      <a:pt x="318" y="465"/>
                    </a:lnTo>
                    <a:lnTo>
                      <a:pt x="327" y="465"/>
                    </a:lnTo>
                    <a:lnTo>
                      <a:pt x="327" y="452"/>
                    </a:lnTo>
                    <a:lnTo>
                      <a:pt x="318" y="432"/>
                    </a:lnTo>
                    <a:lnTo>
                      <a:pt x="319" y="413"/>
                    </a:lnTo>
                    <a:lnTo>
                      <a:pt x="308" y="420"/>
                    </a:lnTo>
                    <a:lnTo>
                      <a:pt x="300" y="419"/>
                    </a:lnTo>
                    <a:lnTo>
                      <a:pt x="297" y="432"/>
                    </a:lnTo>
                    <a:lnTo>
                      <a:pt x="283" y="432"/>
                    </a:lnTo>
                    <a:lnTo>
                      <a:pt x="282" y="441"/>
                    </a:lnTo>
                    <a:lnTo>
                      <a:pt x="265" y="440"/>
                    </a:lnTo>
                    <a:lnTo>
                      <a:pt x="264" y="450"/>
                    </a:lnTo>
                    <a:lnTo>
                      <a:pt x="249" y="462"/>
                    </a:lnTo>
                    <a:lnTo>
                      <a:pt x="236" y="450"/>
                    </a:lnTo>
                    <a:lnTo>
                      <a:pt x="226" y="471"/>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82" name="Freeform 290">
                <a:extLst>
                  <a:ext uri="{FF2B5EF4-FFF2-40B4-BE49-F238E27FC236}">
                    <a16:creationId xmlns:a16="http://schemas.microsoft.com/office/drawing/2014/main" id="{F2ADDA44-6CBA-4309-BB44-878A13E6338F}"/>
                  </a:ext>
                </a:extLst>
              </p:cNvPr>
              <p:cNvSpPr>
                <a:spLocks/>
              </p:cNvSpPr>
              <p:nvPr/>
            </p:nvSpPr>
            <p:spPr bwMode="auto">
              <a:xfrm>
                <a:off x="2794" y="1505"/>
                <a:ext cx="27" cy="23"/>
              </a:xfrm>
              <a:custGeom>
                <a:avLst/>
                <a:gdLst/>
                <a:ahLst/>
                <a:cxnLst>
                  <a:cxn ang="0">
                    <a:pos x="1" y="23"/>
                  </a:cxn>
                  <a:cxn ang="0">
                    <a:pos x="0" y="12"/>
                  </a:cxn>
                  <a:cxn ang="0">
                    <a:pos x="25" y="0"/>
                  </a:cxn>
                  <a:cxn ang="0">
                    <a:pos x="27" y="21"/>
                  </a:cxn>
                  <a:cxn ang="0">
                    <a:pos x="1" y="23"/>
                  </a:cxn>
                </a:cxnLst>
                <a:rect l="0" t="0" r="r" b="b"/>
                <a:pathLst>
                  <a:path w="27" h="23">
                    <a:moveTo>
                      <a:pt x="1" y="23"/>
                    </a:moveTo>
                    <a:lnTo>
                      <a:pt x="0" y="12"/>
                    </a:lnTo>
                    <a:lnTo>
                      <a:pt x="25" y="0"/>
                    </a:lnTo>
                    <a:lnTo>
                      <a:pt x="27" y="21"/>
                    </a:lnTo>
                    <a:lnTo>
                      <a:pt x="1" y="23"/>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83" name="Freeform 291">
                <a:extLst>
                  <a:ext uri="{FF2B5EF4-FFF2-40B4-BE49-F238E27FC236}">
                    <a16:creationId xmlns:a16="http://schemas.microsoft.com/office/drawing/2014/main" id="{6069FD39-4866-46E0-B9C9-841430510745}"/>
                  </a:ext>
                </a:extLst>
              </p:cNvPr>
              <p:cNvSpPr>
                <a:spLocks/>
              </p:cNvSpPr>
              <p:nvPr/>
            </p:nvSpPr>
            <p:spPr bwMode="auto">
              <a:xfrm>
                <a:off x="2749" y="1498"/>
                <a:ext cx="25" cy="20"/>
              </a:xfrm>
              <a:custGeom>
                <a:avLst/>
                <a:gdLst/>
                <a:ahLst/>
                <a:cxnLst>
                  <a:cxn ang="0">
                    <a:pos x="0" y="15"/>
                  </a:cxn>
                  <a:cxn ang="0">
                    <a:pos x="4" y="6"/>
                  </a:cxn>
                  <a:cxn ang="0">
                    <a:pos x="17" y="0"/>
                  </a:cxn>
                  <a:cxn ang="0">
                    <a:pos x="25" y="2"/>
                  </a:cxn>
                  <a:cxn ang="0">
                    <a:pos x="21" y="19"/>
                  </a:cxn>
                  <a:cxn ang="0">
                    <a:pos x="7" y="20"/>
                  </a:cxn>
                  <a:cxn ang="0">
                    <a:pos x="0" y="15"/>
                  </a:cxn>
                </a:cxnLst>
                <a:rect l="0" t="0" r="r" b="b"/>
                <a:pathLst>
                  <a:path w="25" h="20">
                    <a:moveTo>
                      <a:pt x="0" y="15"/>
                    </a:moveTo>
                    <a:lnTo>
                      <a:pt x="4" y="6"/>
                    </a:lnTo>
                    <a:lnTo>
                      <a:pt x="17" y="0"/>
                    </a:lnTo>
                    <a:lnTo>
                      <a:pt x="25" y="2"/>
                    </a:lnTo>
                    <a:lnTo>
                      <a:pt x="21" y="19"/>
                    </a:lnTo>
                    <a:lnTo>
                      <a:pt x="7" y="20"/>
                    </a:lnTo>
                    <a:lnTo>
                      <a:pt x="0" y="15"/>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84" name="Freeform 292">
                <a:extLst>
                  <a:ext uri="{FF2B5EF4-FFF2-40B4-BE49-F238E27FC236}">
                    <a16:creationId xmlns:a16="http://schemas.microsoft.com/office/drawing/2014/main" id="{39D52912-B530-4F41-B24D-C944AFB02777}"/>
                  </a:ext>
                </a:extLst>
              </p:cNvPr>
              <p:cNvSpPr>
                <a:spLocks/>
              </p:cNvSpPr>
              <p:nvPr/>
            </p:nvSpPr>
            <p:spPr bwMode="auto">
              <a:xfrm>
                <a:off x="2712" y="1427"/>
                <a:ext cx="43" cy="26"/>
              </a:xfrm>
              <a:custGeom>
                <a:avLst/>
                <a:gdLst/>
                <a:ahLst/>
                <a:cxnLst>
                  <a:cxn ang="0">
                    <a:pos x="0" y="17"/>
                  </a:cxn>
                  <a:cxn ang="0">
                    <a:pos x="10" y="2"/>
                  </a:cxn>
                  <a:cxn ang="0">
                    <a:pos x="20" y="0"/>
                  </a:cxn>
                  <a:cxn ang="0">
                    <a:pos x="43" y="7"/>
                  </a:cxn>
                  <a:cxn ang="0">
                    <a:pos x="34" y="26"/>
                  </a:cxn>
                  <a:cxn ang="0">
                    <a:pos x="23" y="26"/>
                  </a:cxn>
                  <a:cxn ang="0">
                    <a:pos x="16" y="20"/>
                  </a:cxn>
                  <a:cxn ang="0">
                    <a:pos x="0" y="17"/>
                  </a:cxn>
                </a:cxnLst>
                <a:rect l="0" t="0" r="r" b="b"/>
                <a:pathLst>
                  <a:path w="43" h="26">
                    <a:moveTo>
                      <a:pt x="0" y="17"/>
                    </a:moveTo>
                    <a:lnTo>
                      <a:pt x="10" y="2"/>
                    </a:lnTo>
                    <a:lnTo>
                      <a:pt x="20" y="0"/>
                    </a:lnTo>
                    <a:lnTo>
                      <a:pt x="43" y="7"/>
                    </a:lnTo>
                    <a:lnTo>
                      <a:pt x="34" y="26"/>
                    </a:lnTo>
                    <a:lnTo>
                      <a:pt x="23" y="26"/>
                    </a:lnTo>
                    <a:lnTo>
                      <a:pt x="16" y="20"/>
                    </a:lnTo>
                    <a:lnTo>
                      <a:pt x="0" y="17"/>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85" name="Freeform 293">
                <a:extLst>
                  <a:ext uri="{FF2B5EF4-FFF2-40B4-BE49-F238E27FC236}">
                    <a16:creationId xmlns:a16="http://schemas.microsoft.com/office/drawing/2014/main" id="{D119F22C-4260-40BC-B6DB-774A6AD09692}"/>
                  </a:ext>
                </a:extLst>
              </p:cNvPr>
              <p:cNvSpPr>
                <a:spLocks/>
              </p:cNvSpPr>
              <p:nvPr/>
            </p:nvSpPr>
            <p:spPr bwMode="auto">
              <a:xfrm>
                <a:off x="2693" y="1440"/>
                <a:ext cx="21" cy="37"/>
              </a:xfrm>
              <a:custGeom>
                <a:avLst/>
                <a:gdLst/>
                <a:ahLst/>
                <a:cxnLst>
                  <a:cxn ang="0">
                    <a:pos x="13" y="0"/>
                  </a:cxn>
                  <a:cxn ang="0">
                    <a:pos x="12" y="14"/>
                  </a:cxn>
                  <a:cxn ang="0">
                    <a:pos x="9" y="26"/>
                  </a:cxn>
                  <a:cxn ang="0">
                    <a:pos x="21" y="29"/>
                  </a:cxn>
                  <a:cxn ang="0">
                    <a:pos x="19" y="37"/>
                  </a:cxn>
                  <a:cxn ang="0">
                    <a:pos x="7" y="32"/>
                  </a:cxn>
                  <a:cxn ang="0">
                    <a:pos x="0" y="17"/>
                  </a:cxn>
                  <a:cxn ang="0">
                    <a:pos x="13" y="0"/>
                  </a:cxn>
                </a:cxnLst>
                <a:rect l="0" t="0" r="r" b="b"/>
                <a:pathLst>
                  <a:path w="21" h="37">
                    <a:moveTo>
                      <a:pt x="13" y="0"/>
                    </a:moveTo>
                    <a:lnTo>
                      <a:pt x="12" y="14"/>
                    </a:lnTo>
                    <a:lnTo>
                      <a:pt x="9" y="26"/>
                    </a:lnTo>
                    <a:lnTo>
                      <a:pt x="21" y="29"/>
                    </a:lnTo>
                    <a:lnTo>
                      <a:pt x="19" y="37"/>
                    </a:lnTo>
                    <a:lnTo>
                      <a:pt x="7" y="32"/>
                    </a:lnTo>
                    <a:lnTo>
                      <a:pt x="0" y="17"/>
                    </a:lnTo>
                    <a:lnTo>
                      <a:pt x="13" y="0"/>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86" name="Freeform 294">
                <a:extLst>
                  <a:ext uri="{FF2B5EF4-FFF2-40B4-BE49-F238E27FC236}">
                    <a16:creationId xmlns:a16="http://schemas.microsoft.com/office/drawing/2014/main" id="{7CE99844-8299-4AF5-9A53-1EF8C3AC4924}"/>
                  </a:ext>
                </a:extLst>
              </p:cNvPr>
              <p:cNvSpPr>
                <a:spLocks/>
              </p:cNvSpPr>
              <p:nvPr/>
            </p:nvSpPr>
            <p:spPr bwMode="auto">
              <a:xfrm>
                <a:off x="2720" y="1529"/>
                <a:ext cx="12" cy="12"/>
              </a:xfrm>
              <a:custGeom>
                <a:avLst/>
                <a:gdLst/>
                <a:ahLst/>
                <a:cxnLst>
                  <a:cxn ang="0">
                    <a:pos x="0" y="0"/>
                  </a:cxn>
                  <a:cxn ang="0">
                    <a:pos x="3" y="12"/>
                  </a:cxn>
                  <a:cxn ang="0">
                    <a:pos x="12" y="12"/>
                  </a:cxn>
                  <a:cxn ang="0">
                    <a:pos x="0" y="0"/>
                  </a:cxn>
                </a:cxnLst>
                <a:rect l="0" t="0" r="r" b="b"/>
                <a:pathLst>
                  <a:path w="12" h="12">
                    <a:moveTo>
                      <a:pt x="0" y="0"/>
                    </a:moveTo>
                    <a:lnTo>
                      <a:pt x="3" y="12"/>
                    </a:lnTo>
                    <a:lnTo>
                      <a:pt x="12" y="12"/>
                    </a:lnTo>
                    <a:lnTo>
                      <a:pt x="0" y="0"/>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87" name="Freeform 295">
                <a:extLst>
                  <a:ext uri="{FF2B5EF4-FFF2-40B4-BE49-F238E27FC236}">
                    <a16:creationId xmlns:a16="http://schemas.microsoft.com/office/drawing/2014/main" id="{B04DF006-48C8-4D67-8EF7-BA77D4B1E7ED}"/>
                  </a:ext>
                </a:extLst>
              </p:cNvPr>
              <p:cNvSpPr>
                <a:spLocks/>
              </p:cNvSpPr>
              <p:nvPr/>
            </p:nvSpPr>
            <p:spPr bwMode="auto">
              <a:xfrm>
                <a:off x="2722" y="1496"/>
                <a:ext cx="11" cy="20"/>
              </a:xfrm>
              <a:custGeom>
                <a:avLst/>
                <a:gdLst/>
                <a:ahLst/>
                <a:cxnLst>
                  <a:cxn ang="0">
                    <a:pos x="3" y="5"/>
                  </a:cxn>
                  <a:cxn ang="0">
                    <a:pos x="6" y="20"/>
                  </a:cxn>
                  <a:cxn ang="0">
                    <a:pos x="3" y="5"/>
                  </a:cxn>
                </a:cxnLst>
                <a:rect l="0" t="0" r="r" b="b"/>
                <a:pathLst>
                  <a:path w="11" h="20">
                    <a:moveTo>
                      <a:pt x="3" y="5"/>
                    </a:moveTo>
                    <a:cubicBezTo>
                      <a:pt x="1" y="11"/>
                      <a:pt x="0" y="16"/>
                      <a:pt x="6" y="20"/>
                    </a:cubicBezTo>
                    <a:cubicBezTo>
                      <a:pt x="10" y="17"/>
                      <a:pt x="11" y="0"/>
                      <a:pt x="3" y="5"/>
                    </a:cubicBez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88" name="Freeform 296">
                <a:extLst>
                  <a:ext uri="{FF2B5EF4-FFF2-40B4-BE49-F238E27FC236}">
                    <a16:creationId xmlns:a16="http://schemas.microsoft.com/office/drawing/2014/main" id="{984C74D5-D310-4F9D-ACE3-E6751C66570E}"/>
                  </a:ext>
                </a:extLst>
              </p:cNvPr>
              <p:cNvSpPr>
                <a:spLocks/>
              </p:cNvSpPr>
              <p:nvPr/>
            </p:nvSpPr>
            <p:spPr bwMode="auto">
              <a:xfrm>
                <a:off x="2734" y="1458"/>
                <a:ext cx="35" cy="18"/>
              </a:xfrm>
              <a:custGeom>
                <a:avLst/>
                <a:gdLst/>
                <a:ahLst/>
                <a:cxnLst>
                  <a:cxn ang="0">
                    <a:pos x="6" y="11"/>
                  </a:cxn>
                  <a:cxn ang="0">
                    <a:pos x="25" y="4"/>
                  </a:cxn>
                  <a:cxn ang="0">
                    <a:pos x="31" y="0"/>
                  </a:cxn>
                  <a:cxn ang="0">
                    <a:pos x="33" y="6"/>
                  </a:cxn>
                  <a:cxn ang="0">
                    <a:pos x="16" y="12"/>
                  </a:cxn>
                  <a:cxn ang="0">
                    <a:pos x="7" y="16"/>
                  </a:cxn>
                  <a:cxn ang="0">
                    <a:pos x="6" y="11"/>
                  </a:cxn>
                </a:cxnLst>
                <a:rect l="0" t="0" r="r" b="b"/>
                <a:pathLst>
                  <a:path w="35" h="18">
                    <a:moveTo>
                      <a:pt x="6" y="11"/>
                    </a:moveTo>
                    <a:cubicBezTo>
                      <a:pt x="13" y="9"/>
                      <a:pt x="19" y="8"/>
                      <a:pt x="25" y="4"/>
                    </a:cubicBezTo>
                    <a:cubicBezTo>
                      <a:pt x="27" y="3"/>
                      <a:pt x="31" y="0"/>
                      <a:pt x="31" y="0"/>
                    </a:cubicBezTo>
                    <a:cubicBezTo>
                      <a:pt x="35" y="2"/>
                      <a:pt x="35" y="1"/>
                      <a:pt x="33" y="6"/>
                    </a:cubicBezTo>
                    <a:cubicBezTo>
                      <a:pt x="30" y="14"/>
                      <a:pt x="24" y="11"/>
                      <a:pt x="16" y="12"/>
                    </a:cubicBezTo>
                    <a:cubicBezTo>
                      <a:pt x="14" y="18"/>
                      <a:pt x="13" y="17"/>
                      <a:pt x="7" y="16"/>
                    </a:cubicBezTo>
                    <a:cubicBezTo>
                      <a:pt x="4" y="14"/>
                      <a:pt x="0" y="11"/>
                      <a:pt x="6" y="11"/>
                    </a:cubicBez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89" name="Freeform 297">
                <a:extLst>
                  <a:ext uri="{FF2B5EF4-FFF2-40B4-BE49-F238E27FC236}">
                    <a16:creationId xmlns:a16="http://schemas.microsoft.com/office/drawing/2014/main" id="{4C881201-A09A-4314-886D-6A4BD904F384}"/>
                  </a:ext>
                </a:extLst>
              </p:cNvPr>
              <p:cNvSpPr>
                <a:spLocks/>
              </p:cNvSpPr>
              <p:nvPr/>
            </p:nvSpPr>
            <p:spPr bwMode="auto">
              <a:xfrm>
                <a:off x="2734" y="1486"/>
                <a:ext cx="21" cy="8"/>
              </a:xfrm>
              <a:custGeom>
                <a:avLst/>
                <a:gdLst/>
                <a:ahLst/>
                <a:cxnLst>
                  <a:cxn ang="0">
                    <a:pos x="8" y="0"/>
                  </a:cxn>
                  <a:cxn ang="0">
                    <a:pos x="7" y="8"/>
                  </a:cxn>
                  <a:cxn ang="0">
                    <a:pos x="8" y="0"/>
                  </a:cxn>
                </a:cxnLst>
                <a:rect l="0" t="0" r="r" b="b"/>
                <a:pathLst>
                  <a:path w="21" h="8">
                    <a:moveTo>
                      <a:pt x="8" y="0"/>
                    </a:moveTo>
                    <a:cubicBezTo>
                      <a:pt x="2" y="2"/>
                      <a:pt x="0" y="6"/>
                      <a:pt x="7" y="8"/>
                    </a:cubicBezTo>
                    <a:cubicBezTo>
                      <a:pt x="21" y="6"/>
                      <a:pt x="17" y="2"/>
                      <a:pt x="8" y="0"/>
                    </a:cubicBez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90" name="Freeform 298">
                <a:extLst>
                  <a:ext uri="{FF2B5EF4-FFF2-40B4-BE49-F238E27FC236}">
                    <a16:creationId xmlns:a16="http://schemas.microsoft.com/office/drawing/2014/main" id="{E2FA3E47-5402-41C0-9306-E1F20FD5C490}"/>
                  </a:ext>
                </a:extLst>
              </p:cNvPr>
              <p:cNvSpPr>
                <a:spLocks/>
              </p:cNvSpPr>
              <p:nvPr/>
            </p:nvSpPr>
            <p:spPr bwMode="auto">
              <a:xfrm>
                <a:off x="2718" y="1484"/>
                <a:ext cx="8" cy="13"/>
              </a:xfrm>
              <a:custGeom>
                <a:avLst/>
                <a:gdLst/>
                <a:ahLst/>
                <a:cxnLst>
                  <a:cxn ang="0">
                    <a:pos x="4" y="0"/>
                  </a:cxn>
                  <a:cxn ang="0">
                    <a:pos x="0" y="9"/>
                  </a:cxn>
                  <a:cxn ang="0">
                    <a:pos x="4" y="0"/>
                  </a:cxn>
                </a:cxnLst>
                <a:rect l="0" t="0" r="r" b="b"/>
                <a:pathLst>
                  <a:path w="8" h="13">
                    <a:moveTo>
                      <a:pt x="4" y="0"/>
                    </a:moveTo>
                    <a:cubicBezTo>
                      <a:pt x="2" y="3"/>
                      <a:pt x="0" y="9"/>
                      <a:pt x="0" y="9"/>
                    </a:cubicBezTo>
                    <a:cubicBezTo>
                      <a:pt x="8" y="13"/>
                      <a:pt x="5" y="6"/>
                      <a:pt x="4" y="0"/>
                    </a:cubicBez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91" name="Freeform 299">
                <a:extLst>
                  <a:ext uri="{FF2B5EF4-FFF2-40B4-BE49-F238E27FC236}">
                    <a16:creationId xmlns:a16="http://schemas.microsoft.com/office/drawing/2014/main" id="{66A48657-B41E-4780-BD2A-A1D414530BE8}"/>
                  </a:ext>
                </a:extLst>
              </p:cNvPr>
              <p:cNvSpPr>
                <a:spLocks/>
              </p:cNvSpPr>
              <p:nvPr/>
            </p:nvSpPr>
            <p:spPr bwMode="auto">
              <a:xfrm>
                <a:off x="2686" y="1319"/>
                <a:ext cx="64" cy="108"/>
              </a:xfrm>
              <a:custGeom>
                <a:avLst/>
                <a:gdLst/>
                <a:ahLst/>
                <a:cxnLst>
                  <a:cxn ang="0">
                    <a:pos x="33" y="0"/>
                  </a:cxn>
                  <a:cxn ang="0">
                    <a:pos x="43" y="5"/>
                  </a:cxn>
                  <a:cxn ang="0">
                    <a:pos x="38" y="17"/>
                  </a:cxn>
                  <a:cxn ang="0">
                    <a:pos x="27" y="24"/>
                  </a:cxn>
                  <a:cxn ang="0">
                    <a:pos x="22" y="41"/>
                  </a:cxn>
                  <a:cxn ang="0">
                    <a:pos x="24" y="59"/>
                  </a:cxn>
                  <a:cxn ang="0">
                    <a:pos x="42" y="65"/>
                  </a:cxn>
                  <a:cxn ang="0">
                    <a:pos x="64" y="59"/>
                  </a:cxn>
                  <a:cxn ang="0">
                    <a:pos x="45" y="65"/>
                  </a:cxn>
                  <a:cxn ang="0">
                    <a:pos x="31" y="74"/>
                  </a:cxn>
                  <a:cxn ang="0">
                    <a:pos x="19" y="62"/>
                  </a:cxn>
                  <a:cxn ang="0">
                    <a:pos x="9" y="71"/>
                  </a:cxn>
                  <a:cxn ang="0">
                    <a:pos x="10" y="83"/>
                  </a:cxn>
                  <a:cxn ang="0">
                    <a:pos x="8" y="108"/>
                  </a:cxn>
                  <a:cxn ang="0">
                    <a:pos x="0" y="103"/>
                  </a:cxn>
                  <a:cxn ang="0">
                    <a:pos x="3" y="71"/>
                  </a:cxn>
                  <a:cxn ang="0">
                    <a:pos x="33" y="0"/>
                  </a:cxn>
                </a:cxnLst>
                <a:rect l="0" t="0" r="r" b="b"/>
                <a:pathLst>
                  <a:path w="64" h="108">
                    <a:moveTo>
                      <a:pt x="33" y="0"/>
                    </a:moveTo>
                    <a:lnTo>
                      <a:pt x="43" y="5"/>
                    </a:lnTo>
                    <a:lnTo>
                      <a:pt x="38" y="17"/>
                    </a:lnTo>
                    <a:lnTo>
                      <a:pt x="27" y="24"/>
                    </a:lnTo>
                    <a:lnTo>
                      <a:pt x="22" y="41"/>
                    </a:lnTo>
                    <a:lnTo>
                      <a:pt x="24" y="59"/>
                    </a:lnTo>
                    <a:lnTo>
                      <a:pt x="42" y="65"/>
                    </a:lnTo>
                    <a:lnTo>
                      <a:pt x="64" y="59"/>
                    </a:lnTo>
                    <a:lnTo>
                      <a:pt x="45" y="65"/>
                    </a:lnTo>
                    <a:lnTo>
                      <a:pt x="31" y="74"/>
                    </a:lnTo>
                    <a:lnTo>
                      <a:pt x="19" y="62"/>
                    </a:lnTo>
                    <a:lnTo>
                      <a:pt x="9" y="71"/>
                    </a:lnTo>
                    <a:lnTo>
                      <a:pt x="10" y="83"/>
                    </a:lnTo>
                    <a:lnTo>
                      <a:pt x="8" y="108"/>
                    </a:lnTo>
                    <a:lnTo>
                      <a:pt x="0" y="103"/>
                    </a:lnTo>
                    <a:lnTo>
                      <a:pt x="3" y="71"/>
                    </a:lnTo>
                    <a:lnTo>
                      <a:pt x="33" y="0"/>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92" name="Freeform 300">
                <a:extLst>
                  <a:ext uri="{FF2B5EF4-FFF2-40B4-BE49-F238E27FC236}">
                    <a16:creationId xmlns:a16="http://schemas.microsoft.com/office/drawing/2014/main" id="{E51031C5-0211-460A-BFCC-4C3BFC43D416}"/>
                  </a:ext>
                </a:extLst>
              </p:cNvPr>
              <p:cNvSpPr>
                <a:spLocks/>
              </p:cNvSpPr>
              <p:nvPr/>
            </p:nvSpPr>
            <p:spPr bwMode="auto">
              <a:xfrm>
                <a:off x="3239" y="1502"/>
                <a:ext cx="59" cy="51"/>
              </a:xfrm>
              <a:custGeom>
                <a:avLst/>
                <a:gdLst/>
                <a:ahLst/>
                <a:cxnLst>
                  <a:cxn ang="0">
                    <a:pos x="1" y="33"/>
                  </a:cxn>
                  <a:cxn ang="0">
                    <a:pos x="0" y="23"/>
                  </a:cxn>
                  <a:cxn ang="0">
                    <a:pos x="5" y="11"/>
                  </a:cxn>
                  <a:cxn ang="0">
                    <a:pos x="24" y="0"/>
                  </a:cxn>
                  <a:cxn ang="0">
                    <a:pos x="33" y="6"/>
                  </a:cxn>
                  <a:cxn ang="0">
                    <a:pos x="59" y="36"/>
                  </a:cxn>
                  <a:cxn ang="0">
                    <a:pos x="55" y="48"/>
                  </a:cxn>
                  <a:cxn ang="0">
                    <a:pos x="36" y="42"/>
                  </a:cxn>
                  <a:cxn ang="0">
                    <a:pos x="31" y="51"/>
                  </a:cxn>
                  <a:cxn ang="0">
                    <a:pos x="19" y="46"/>
                  </a:cxn>
                  <a:cxn ang="0">
                    <a:pos x="19" y="38"/>
                  </a:cxn>
                  <a:cxn ang="0">
                    <a:pos x="13" y="30"/>
                  </a:cxn>
                  <a:cxn ang="0">
                    <a:pos x="1" y="33"/>
                  </a:cxn>
                </a:cxnLst>
                <a:rect l="0" t="0" r="r" b="b"/>
                <a:pathLst>
                  <a:path w="59" h="51">
                    <a:moveTo>
                      <a:pt x="1" y="33"/>
                    </a:moveTo>
                    <a:lnTo>
                      <a:pt x="0" y="23"/>
                    </a:lnTo>
                    <a:lnTo>
                      <a:pt x="5" y="11"/>
                    </a:lnTo>
                    <a:lnTo>
                      <a:pt x="24" y="0"/>
                    </a:lnTo>
                    <a:lnTo>
                      <a:pt x="33" y="6"/>
                    </a:lnTo>
                    <a:lnTo>
                      <a:pt x="59" y="36"/>
                    </a:lnTo>
                    <a:lnTo>
                      <a:pt x="55" y="48"/>
                    </a:lnTo>
                    <a:lnTo>
                      <a:pt x="36" y="42"/>
                    </a:lnTo>
                    <a:lnTo>
                      <a:pt x="31" y="51"/>
                    </a:lnTo>
                    <a:lnTo>
                      <a:pt x="19" y="46"/>
                    </a:lnTo>
                    <a:lnTo>
                      <a:pt x="19" y="38"/>
                    </a:lnTo>
                    <a:lnTo>
                      <a:pt x="13" y="30"/>
                    </a:lnTo>
                    <a:lnTo>
                      <a:pt x="1" y="33"/>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grpSp>
        <p:grpSp>
          <p:nvGrpSpPr>
            <p:cNvPr id="74" name="Group 301">
              <a:extLst>
                <a:ext uri="{FF2B5EF4-FFF2-40B4-BE49-F238E27FC236}">
                  <a16:creationId xmlns:a16="http://schemas.microsoft.com/office/drawing/2014/main" id="{16B02A2A-B876-4070-B0AE-91578ACD91F3}"/>
                </a:ext>
              </a:extLst>
            </p:cNvPr>
            <p:cNvGrpSpPr>
              <a:grpSpLocks/>
            </p:cNvGrpSpPr>
            <p:nvPr/>
          </p:nvGrpSpPr>
          <p:grpSpPr bwMode="auto">
            <a:xfrm>
              <a:off x="1525" y="1348"/>
              <a:ext cx="785" cy="560"/>
              <a:chOff x="3162" y="1438"/>
              <a:chExt cx="785" cy="560"/>
            </a:xfrm>
          </p:grpSpPr>
          <p:sp>
            <p:nvSpPr>
              <p:cNvPr id="75" name="Freeform 302">
                <a:extLst>
                  <a:ext uri="{FF2B5EF4-FFF2-40B4-BE49-F238E27FC236}">
                    <a16:creationId xmlns:a16="http://schemas.microsoft.com/office/drawing/2014/main" id="{5B11372C-4D43-436D-94EE-5545ABAD782F}"/>
                  </a:ext>
                </a:extLst>
              </p:cNvPr>
              <p:cNvSpPr>
                <a:spLocks/>
              </p:cNvSpPr>
              <p:nvPr/>
            </p:nvSpPr>
            <p:spPr bwMode="auto">
              <a:xfrm>
                <a:off x="3162" y="1522"/>
                <a:ext cx="785" cy="476"/>
              </a:xfrm>
              <a:custGeom>
                <a:avLst/>
                <a:gdLst/>
                <a:ahLst/>
                <a:cxnLst>
                  <a:cxn ang="0">
                    <a:pos x="73" y="201"/>
                  </a:cxn>
                  <a:cxn ang="0">
                    <a:pos x="82" y="165"/>
                  </a:cxn>
                  <a:cxn ang="0">
                    <a:pos x="130" y="174"/>
                  </a:cxn>
                  <a:cxn ang="0">
                    <a:pos x="145" y="183"/>
                  </a:cxn>
                  <a:cxn ang="0">
                    <a:pos x="174" y="205"/>
                  </a:cxn>
                  <a:cxn ang="0">
                    <a:pos x="155" y="166"/>
                  </a:cxn>
                  <a:cxn ang="0">
                    <a:pos x="205" y="141"/>
                  </a:cxn>
                  <a:cxn ang="0">
                    <a:pos x="185" y="136"/>
                  </a:cxn>
                  <a:cxn ang="0">
                    <a:pos x="296" y="98"/>
                  </a:cxn>
                  <a:cxn ang="0">
                    <a:pos x="316" y="79"/>
                  </a:cxn>
                  <a:cxn ang="0">
                    <a:pos x="371" y="79"/>
                  </a:cxn>
                  <a:cxn ang="0">
                    <a:pos x="388" y="32"/>
                  </a:cxn>
                  <a:cxn ang="0">
                    <a:pos x="422" y="19"/>
                  </a:cxn>
                  <a:cxn ang="0">
                    <a:pos x="455" y="37"/>
                  </a:cxn>
                  <a:cxn ang="0">
                    <a:pos x="487" y="19"/>
                  </a:cxn>
                  <a:cxn ang="0">
                    <a:pos x="499" y="58"/>
                  </a:cxn>
                  <a:cxn ang="0">
                    <a:pos x="550" y="90"/>
                  </a:cxn>
                  <a:cxn ang="0">
                    <a:pos x="589" y="123"/>
                  </a:cxn>
                  <a:cxn ang="0">
                    <a:pos x="628" y="90"/>
                  </a:cxn>
                  <a:cxn ang="0">
                    <a:pos x="640" y="140"/>
                  </a:cxn>
                  <a:cxn ang="0">
                    <a:pos x="652" y="198"/>
                  </a:cxn>
                  <a:cxn ang="0">
                    <a:pos x="720" y="238"/>
                  </a:cxn>
                  <a:cxn ang="0">
                    <a:pos x="749" y="238"/>
                  </a:cxn>
                  <a:cxn ang="0">
                    <a:pos x="756" y="271"/>
                  </a:cxn>
                  <a:cxn ang="0">
                    <a:pos x="785" y="376"/>
                  </a:cxn>
                  <a:cxn ang="0">
                    <a:pos x="726" y="399"/>
                  </a:cxn>
                  <a:cxn ang="0">
                    <a:pos x="752" y="351"/>
                  </a:cxn>
                  <a:cxn ang="0">
                    <a:pos x="721" y="350"/>
                  </a:cxn>
                  <a:cxn ang="0">
                    <a:pos x="673" y="320"/>
                  </a:cxn>
                  <a:cxn ang="0">
                    <a:pos x="652" y="312"/>
                  </a:cxn>
                  <a:cxn ang="0">
                    <a:pos x="642" y="332"/>
                  </a:cxn>
                  <a:cxn ang="0">
                    <a:pos x="607" y="370"/>
                  </a:cxn>
                  <a:cxn ang="0">
                    <a:pos x="584" y="397"/>
                  </a:cxn>
                  <a:cxn ang="0">
                    <a:pos x="557" y="405"/>
                  </a:cxn>
                  <a:cxn ang="0">
                    <a:pos x="535" y="414"/>
                  </a:cxn>
                  <a:cxn ang="0">
                    <a:pos x="474" y="438"/>
                  </a:cxn>
                  <a:cxn ang="0">
                    <a:pos x="434" y="427"/>
                  </a:cxn>
                  <a:cxn ang="0">
                    <a:pos x="366" y="408"/>
                  </a:cxn>
                  <a:cxn ang="0">
                    <a:pos x="334" y="384"/>
                  </a:cxn>
                  <a:cxn ang="0">
                    <a:pos x="295" y="399"/>
                  </a:cxn>
                  <a:cxn ang="0">
                    <a:pos x="265" y="418"/>
                  </a:cxn>
                  <a:cxn ang="0">
                    <a:pos x="235" y="439"/>
                  </a:cxn>
                  <a:cxn ang="0">
                    <a:pos x="194" y="469"/>
                  </a:cxn>
                  <a:cxn ang="0">
                    <a:pos x="139" y="474"/>
                  </a:cxn>
                  <a:cxn ang="0">
                    <a:pos x="86" y="426"/>
                  </a:cxn>
                  <a:cxn ang="0">
                    <a:pos x="67" y="394"/>
                  </a:cxn>
                  <a:cxn ang="0">
                    <a:pos x="19" y="390"/>
                  </a:cxn>
                  <a:cxn ang="0">
                    <a:pos x="44" y="336"/>
                  </a:cxn>
                  <a:cxn ang="0">
                    <a:pos x="67" y="286"/>
                  </a:cxn>
                  <a:cxn ang="0">
                    <a:pos x="31" y="252"/>
                  </a:cxn>
                  <a:cxn ang="0">
                    <a:pos x="52" y="198"/>
                  </a:cxn>
                </a:cxnLst>
                <a:rect l="0" t="0" r="r" b="b"/>
                <a:pathLst>
                  <a:path w="785" h="476">
                    <a:moveTo>
                      <a:pt x="52" y="198"/>
                    </a:moveTo>
                    <a:lnTo>
                      <a:pt x="65" y="206"/>
                    </a:lnTo>
                    <a:lnTo>
                      <a:pt x="73" y="201"/>
                    </a:lnTo>
                    <a:lnTo>
                      <a:pt x="58" y="192"/>
                    </a:lnTo>
                    <a:lnTo>
                      <a:pt x="67" y="180"/>
                    </a:lnTo>
                    <a:lnTo>
                      <a:pt x="82" y="165"/>
                    </a:lnTo>
                    <a:lnTo>
                      <a:pt x="113" y="163"/>
                    </a:lnTo>
                    <a:lnTo>
                      <a:pt x="121" y="174"/>
                    </a:lnTo>
                    <a:lnTo>
                      <a:pt x="130" y="174"/>
                    </a:lnTo>
                    <a:lnTo>
                      <a:pt x="130" y="190"/>
                    </a:lnTo>
                    <a:lnTo>
                      <a:pt x="139" y="192"/>
                    </a:lnTo>
                    <a:lnTo>
                      <a:pt x="145" y="183"/>
                    </a:lnTo>
                    <a:lnTo>
                      <a:pt x="152" y="192"/>
                    </a:lnTo>
                    <a:lnTo>
                      <a:pt x="161" y="189"/>
                    </a:lnTo>
                    <a:lnTo>
                      <a:pt x="174" y="205"/>
                    </a:lnTo>
                    <a:lnTo>
                      <a:pt x="179" y="172"/>
                    </a:lnTo>
                    <a:lnTo>
                      <a:pt x="155" y="176"/>
                    </a:lnTo>
                    <a:lnTo>
                      <a:pt x="155" y="166"/>
                    </a:lnTo>
                    <a:lnTo>
                      <a:pt x="175" y="159"/>
                    </a:lnTo>
                    <a:lnTo>
                      <a:pt x="198" y="154"/>
                    </a:lnTo>
                    <a:lnTo>
                      <a:pt x="205" y="141"/>
                    </a:lnTo>
                    <a:lnTo>
                      <a:pt x="206" y="133"/>
                    </a:lnTo>
                    <a:lnTo>
                      <a:pt x="182" y="150"/>
                    </a:lnTo>
                    <a:lnTo>
                      <a:pt x="185" y="136"/>
                    </a:lnTo>
                    <a:lnTo>
                      <a:pt x="217" y="112"/>
                    </a:lnTo>
                    <a:lnTo>
                      <a:pt x="251" y="115"/>
                    </a:lnTo>
                    <a:lnTo>
                      <a:pt x="296" y="98"/>
                    </a:lnTo>
                    <a:lnTo>
                      <a:pt x="300" y="128"/>
                    </a:lnTo>
                    <a:lnTo>
                      <a:pt x="304" y="97"/>
                    </a:lnTo>
                    <a:lnTo>
                      <a:pt x="316" y="79"/>
                    </a:lnTo>
                    <a:lnTo>
                      <a:pt x="352" y="60"/>
                    </a:lnTo>
                    <a:lnTo>
                      <a:pt x="360" y="73"/>
                    </a:lnTo>
                    <a:lnTo>
                      <a:pt x="371" y="79"/>
                    </a:lnTo>
                    <a:lnTo>
                      <a:pt x="365" y="61"/>
                    </a:lnTo>
                    <a:lnTo>
                      <a:pt x="379" y="51"/>
                    </a:lnTo>
                    <a:lnTo>
                      <a:pt x="388" y="32"/>
                    </a:lnTo>
                    <a:lnTo>
                      <a:pt x="407" y="28"/>
                    </a:lnTo>
                    <a:lnTo>
                      <a:pt x="413" y="19"/>
                    </a:lnTo>
                    <a:lnTo>
                      <a:pt x="422" y="19"/>
                    </a:lnTo>
                    <a:lnTo>
                      <a:pt x="432" y="31"/>
                    </a:lnTo>
                    <a:lnTo>
                      <a:pt x="436" y="22"/>
                    </a:lnTo>
                    <a:lnTo>
                      <a:pt x="455" y="37"/>
                    </a:lnTo>
                    <a:lnTo>
                      <a:pt x="468" y="13"/>
                    </a:lnTo>
                    <a:lnTo>
                      <a:pt x="485" y="0"/>
                    </a:lnTo>
                    <a:lnTo>
                      <a:pt x="487" y="19"/>
                    </a:lnTo>
                    <a:lnTo>
                      <a:pt x="493" y="25"/>
                    </a:lnTo>
                    <a:lnTo>
                      <a:pt x="504" y="48"/>
                    </a:lnTo>
                    <a:lnTo>
                      <a:pt x="499" y="58"/>
                    </a:lnTo>
                    <a:lnTo>
                      <a:pt x="514" y="67"/>
                    </a:lnTo>
                    <a:lnTo>
                      <a:pt x="532" y="69"/>
                    </a:lnTo>
                    <a:lnTo>
                      <a:pt x="550" y="90"/>
                    </a:lnTo>
                    <a:lnTo>
                      <a:pt x="570" y="105"/>
                    </a:lnTo>
                    <a:lnTo>
                      <a:pt x="581" y="123"/>
                    </a:lnTo>
                    <a:lnTo>
                      <a:pt x="589" y="123"/>
                    </a:lnTo>
                    <a:lnTo>
                      <a:pt x="583" y="111"/>
                    </a:lnTo>
                    <a:lnTo>
                      <a:pt x="613" y="99"/>
                    </a:lnTo>
                    <a:lnTo>
                      <a:pt x="628" y="90"/>
                    </a:lnTo>
                    <a:lnTo>
                      <a:pt x="629" y="104"/>
                    </a:lnTo>
                    <a:lnTo>
                      <a:pt x="649" y="116"/>
                    </a:lnTo>
                    <a:lnTo>
                      <a:pt x="640" y="140"/>
                    </a:lnTo>
                    <a:lnTo>
                      <a:pt x="660" y="162"/>
                    </a:lnTo>
                    <a:lnTo>
                      <a:pt x="671" y="174"/>
                    </a:lnTo>
                    <a:lnTo>
                      <a:pt x="652" y="198"/>
                    </a:lnTo>
                    <a:lnTo>
                      <a:pt x="691" y="230"/>
                    </a:lnTo>
                    <a:lnTo>
                      <a:pt x="704" y="228"/>
                    </a:lnTo>
                    <a:lnTo>
                      <a:pt x="720" y="238"/>
                    </a:lnTo>
                    <a:lnTo>
                      <a:pt x="736" y="236"/>
                    </a:lnTo>
                    <a:lnTo>
                      <a:pt x="748" y="228"/>
                    </a:lnTo>
                    <a:lnTo>
                      <a:pt x="749" y="238"/>
                    </a:lnTo>
                    <a:lnTo>
                      <a:pt x="742" y="250"/>
                    </a:lnTo>
                    <a:lnTo>
                      <a:pt x="752" y="253"/>
                    </a:lnTo>
                    <a:lnTo>
                      <a:pt x="756" y="271"/>
                    </a:lnTo>
                    <a:lnTo>
                      <a:pt x="762" y="310"/>
                    </a:lnTo>
                    <a:lnTo>
                      <a:pt x="785" y="358"/>
                    </a:lnTo>
                    <a:lnTo>
                      <a:pt x="785" y="376"/>
                    </a:lnTo>
                    <a:lnTo>
                      <a:pt x="772" y="382"/>
                    </a:lnTo>
                    <a:lnTo>
                      <a:pt x="760" y="402"/>
                    </a:lnTo>
                    <a:lnTo>
                      <a:pt x="726" y="399"/>
                    </a:lnTo>
                    <a:lnTo>
                      <a:pt x="743" y="375"/>
                    </a:lnTo>
                    <a:lnTo>
                      <a:pt x="750" y="363"/>
                    </a:lnTo>
                    <a:lnTo>
                      <a:pt x="752" y="351"/>
                    </a:lnTo>
                    <a:lnTo>
                      <a:pt x="749" y="343"/>
                    </a:lnTo>
                    <a:lnTo>
                      <a:pt x="728" y="339"/>
                    </a:lnTo>
                    <a:lnTo>
                      <a:pt x="721" y="350"/>
                    </a:lnTo>
                    <a:lnTo>
                      <a:pt x="710" y="350"/>
                    </a:lnTo>
                    <a:lnTo>
                      <a:pt x="688" y="342"/>
                    </a:lnTo>
                    <a:lnTo>
                      <a:pt x="673" y="320"/>
                    </a:lnTo>
                    <a:lnTo>
                      <a:pt x="665" y="316"/>
                    </a:lnTo>
                    <a:lnTo>
                      <a:pt x="659" y="302"/>
                    </a:lnTo>
                    <a:lnTo>
                      <a:pt x="652" y="312"/>
                    </a:lnTo>
                    <a:lnTo>
                      <a:pt x="661" y="325"/>
                    </a:lnTo>
                    <a:lnTo>
                      <a:pt x="654" y="333"/>
                    </a:lnTo>
                    <a:lnTo>
                      <a:pt x="642" y="332"/>
                    </a:lnTo>
                    <a:lnTo>
                      <a:pt x="623" y="356"/>
                    </a:lnTo>
                    <a:lnTo>
                      <a:pt x="610" y="361"/>
                    </a:lnTo>
                    <a:lnTo>
                      <a:pt x="607" y="370"/>
                    </a:lnTo>
                    <a:lnTo>
                      <a:pt x="604" y="386"/>
                    </a:lnTo>
                    <a:lnTo>
                      <a:pt x="593" y="399"/>
                    </a:lnTo>
                    <a:lnTo>
                      <a:pt x="584" y="397"/>
                    </a:lnTo>
                    <a:lnTo>
                      <a:pt x="578" y="417"/>
                    </a:lnTo>
                    <a:lnTo>
                      <a:pt x="571" y="403"/>
                    </a:lnTo>
                    <a:lnTo>
                      <a:pt x="557" y="405"/>
                    </a:lnTo>
                    <a:lnTo>
                      <a:pt x="547" y="429"/>
                    </a:lnTo>
                    <a:lnTo>
                      <a:pt x="538" y="428"/>
                    </a:lnTo>
                    <a:lnTo>
                      <a:pt x="535" y="414"/>
                    </a:lnTo>
                    <a:lnTo>
                      <a:pt x="494" y="448"/>
                    </a:lnTo>
                    <a:lnTo>
                      <a:pt x="492" y="435"/>
                    </a:lnTo>
                    <a:lnTo>
                      <a:pt x="474" y="438"/>
                    </a:lnTo>
                    <a:lnTo>
                      <a:pt x="452" y="441"/>
                    </a:lnTo>
                    <a:lnTo>
                      <a:pt x="446" y="429"/>
                    </a:lnTo>
                    <a:lnTo>
                      <a:pt x="434" y="427"/>
                    </a:lnTo>
                    <a:lnTo>
                      <a:pt x="397" y="416"/>
                    </a:lnTo>
                    <a:lnTo>
                      <a:pt x="383" y="421"/>
                    </a:lnTo>
                    <a:lnTo>
                      <a:pt x="366" y="408"/>
                    </a:lnTo>
                    <a:lnTo>
                      <a:pt x="353" y="398"/>
                    </a:lnTo>
                    <a:lnTo>
                      <a:pt x="338" y="396"/>
                    </a:lnTo>
                    <a:lnTo>
                      <a:pt x="334" y="384"/>
                    </a:lnTo>
                    <a:lnTo>
                      <a:pt x="324" y="394"/>
                    </a:lnTo>
                    <a:lnTo>
                      <a:pt x="306" y="384"/>
                    </a:lnTo>
                    <a:lnTo>
                      <a:pt x="295" y="399"/>
                    </a:lnTo>
                    <a:lnTo>
                      <a:pt x="293" y="410"/>
                    </a:lnTo>
                    <a:lnTo>
                      <a:pt x="277" y="415"/>
                    </a:lnTo>
                    <a:lnTo>
                      <a:pt x="265" y="418"/>
                    </a:lnTo>
                    <a:lnTo>
                      <a:pt x="248" y="424"/>
                    </a:lnTo>
                    <a:lnTo>
                      <a:pt x="251" y="432"/>
                    </a:lnTo>
                    <a:lnTo>
                      <a:pt x="235" y="439"/>
                    </a:lnTo>
                    <a:lnTo>
                      <a:pt x="224" y="430"/>
                    </a:lnTo>
                    <a:lnTo>
                      <a:pt x="199" y="439"/>
                    </a:lnTo>
                    <a:lnTo>
                      <a:pt x="194" y="469"/>
                    </a:lnTo>
                    <a:lnTo>
                      <a:pt x="170" y="465"/>
                    </a:lnTo>
                    <a:lnTo>
                      <a:pt x="163" y="476"/>
                    </a:lnTo>
                    <a:lnTo>
                      <a:pt x="139" y="474"/>
                    </a:lnTo>
                    <a:lnTo>
                      <a:pt x="121" y="464"/>
                    </a:lnTo>
                    <a:lnTo>
                      <a:pt x="124" y="453"/>
                    </a:lnTo>
                    <a:lnTo>
                      <a:pt x="86" y="426"/>
                    </a:lnTo>
                    <a:lnTo>
                      <a:pt x="85" y="412"/>
                    </a:lnTo>
                    <a:lnTo>
                      <a:pt x="80" y="402"/>
                    </a:lnTo>
                    <a:lnTo>
                      <a:pt x="67" y="394"/>
                    </a:lnTo>
                    <a:lnTo>
                      <a:pt x="58" y="408"/>
                    </a:lnTo>
                    <a:lnTo>
                      <a:pt x="36" y="406"/>
                    </a:lnTo>
                    <a:lnTo>
                      <a:pt x="19" y="390"/>
                    </a:lnTo>
                    <a:lnTo>
                      <a:pt x="0" y="385"/>
                    </a:lnTo>
                    <a:lnTo>
                      <a:pt x="2" y="362"/>
                    </a:lnTo>
                    <a:lnTo>
                      <a:pt x="44" y="336"/>
                    </a:lnTo>
                    <a:lnTo>
                      <a:pt x="46" y="315"/>
                    </a:lnTo>
                    <a:lnTo>
                      <a:pt x="62" y="319"/>
                    </a:lnTo>
                    <a:lnTo>
                      <a:pt x="67" y="286"/>
                    </a:lnTo>
                    <a:lnTo>
                      <a:pt x="62" y="272"/>
                    </a:lnTo>
                    <a:lnTo>
                      <a:pt x="47" y="271"/>
                    </a:lnTo>
                    <a:lnTo>
                      <a:pt x="31" y="252"/>
                    </a:lnTo>
                    <a:lnTo>
                      <a:pt x="32" y="237"/>
                    </a:lnTo>
                    <a:lnTo>
                      <a:pt x="26" y="223"/>
                    </a:lnTo>
                    <a:lnTo>
                      <a:pt x="52" y="198"/>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76" name="Freeform 303">
                <a:extLst>
                  <a:ext uri="{FF2B5EF4-FFF2-40B4-BE49-F238E27FC236}">
                    <a16:creationId xmlns:a16="http://schemas.microsoft.com/office/drawing/2014/main" id="{D3ADD94D-547C-46C5-BC92-EEA521548FDC}"/>
                  </a:ext>
                </a:extLst>
              </p:cNvPr>
              <p:cNvSpPr>
                <a:spLocks/>
              </p:cNvSpPr>
              <p:nvPr/>
            </p:nvSpPr>
            <p:spPr bwMode="auto">
              <a:xfrm>
                <a:off x="3526" y="1513"/>
                <a:ext cx="102" cy="37"/>
              </a:xfrm>
              <a:custGeom>
                <a:avLst/>
                <a:gdLst/>
                <a:ahLst/>
                <a:cxnLst>
                  <a:cxn ang="0">
                    <a:pos x="0" y="36"/>
                  </a:cxn>
                  <a:cxn ang="0">
                    <a:pos x="18" y="37"/>
                  </a:cxn>
                  <a:cxn ang="0">
                    <a:pos x="39" y="23"/>
                  </a:cxn>
                  <a:cxn ang="0">
                    <a:pos x="54" y="17"/>
                  </a:cxn>
                  <a:cxn ang="0">
                    <a:pos x="90" y="22"/>
                  </a:cxn>
                  <a:cxn ang="0">
                    <a:pos x="98" y="19"/>
                  </a:cxn>
                  <a:cxn ang="0">
                    <a:pos x="102" y="11"/>
                  </a:cxn>
                  <a:cxn ang="0">
                    <a:pos x="27" y="13"/>
                  </a:cxn>
                  <a:cxn ang="0">
                    <a:pos x="19" y="0"/>
                  </a:cxn>
                  <a:cxn ang="0">
                    <a:pos x="0" y="36"/>
                  </a:cxn>
                </a:cxnLst>
                <a:rect l="0" t="0" r="r" b="b"/>
                <a:pathLst>
                  <a:path w="102" h="37">
                    <a:moveTo>
                      <a:pt x="0" y="36"/>
                    </a:moveTo>
                    <a:lnTo>
                      <a:pt x="18" y="37"/>
                    </a:lnTo>
                    <a:lnTo>
                      <a:pt x="39" y="23"/>
                    </a:lnTo>
                    <a:lnTo>
                      <a:pt x="54" y="17"/>
                    </a:lnTo>
                    <a:cubicBezTo>
                      <a:pt x="81" y="23"/>
                      <a:pt x="72" y="22"/>
                      <a:pt x="90" y="22"/>
                    </a:cubicBezTo>
                    <a:lnTo>
                      <a:pt x="98" y="19"/>
                    </a:lnTo>
                    <a:lnTo>
                      <a:pt x="102" y="11"/>
                    </a:lnTo>
                    <a:lnTo>
                      <a:pt x="27" y="13"/>
                    </a:lnTo>
                    <a:lnTo>
                      <a:pt x="19" y="0"/>
                    </a:lnTo>
                    <a:lnTo>
                      <a:pt x="0" y="36"/>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77" name="Freeform 304">
                <a:extLst>
                  <a:ext uri="{FF2B5EF4-FFF2-40B4-BE49-F238E27FC236}">
                    <a16:creationId xmlns:a16="http://schemas.microsoft.com/office/drawing/2014/main" id="{0254AECF-D81A-4B1D-91A0-0F1E02989272}"/>
                  </a:ext>
                </a:extLst>
              </p:cNvPr>
              <p:cNvSpPr>
                <a:spLocks/>
              </p:cNvSpPr>
              <p:nvPr/>
            </p:nvSpPr>
            <p:spPr bwMode="auto">
              <a:xfrm>
                <a:off x="3666" y="1477"/>
                <a:ext cx="132" cy="120"/>
              </a:xfrm>
              <a:custGeom>
                <a:avLst/>
                <a:gdLst/>
                <a:ahLst/>
                <a:cxnLst>
                  <a:cxn ang="0">
                    <a:pos x="0" y="79"/>
                  </a:cxn>
                  <a:cxn ang="0">
                    <a:pos x="8" y="65"/>
                  </a:cxn>
                  <a:cxn ang="0">
                    <a:pos x="34" y="69"/>
                  </a:cxn>
                  <a:cxn ang="0">
                    <a:pos x="19" y="48"/>
                  </a:cxn>
                  <a:cxn ang="0">
                    <a:pos x="0" y="47"/>
                  </a:cxn>
                  <a:cxn ang="0">
                    <a:pos x="12" y="27"/>
                  </a:cxn>
                  <a:cxn ang="0">
                    <a:pos x="23" y="22"/>
                  </a:cxn>
                  <a:cxn ang="0">
                    <a:pos x="6" y="21"/>
                  </a:cxn>
                  <a:cxn ang="0">
                    <a:pos x="7" y="5"/>
                  </a:cxn>
                  <a:cxn ang="0">
                    <a:pos x="25" y="5"/>
                  </a:cxn>
                  <a:cxn ang="0">
                    <a:pos x="34" y="19"/>
                  </a:cxn>
                  <a:cxn ang="0">
                    <a:pos x="43" y="0"/>
                  </a:cxn>
                  <a:cxn ang="0">
                    <a:pos x="58" y="23"/>
                  </a:cxn>
                  <a:cxn ang="0">
                    <a:pos x="71" y="30"/>
                  </a:cxn>
                  <a:cxn ang="0">
                    <a:pos x="73" y="49"/>
                  </a:cxn>
                  <a:cxn ang="0">
                    <a:pos x="86" y="52"/>
                  </a:cxn>
                  <a:cxn ang="0">
                    <a:pos x="92" y="43"/>
                  </a:cxn>
                  <a:cxn ang="0">
                    <a:pos x="103" y="54"/>
                  </a:cxn>
                  <a:cxn ang="0">
                    <a:pos x="115" y="55"/>
                  </a:cxn>
                  <a:cxn ang="0">
                    <a:pos x="132" y="79"/>
                  </a:cxn>
                  <a:cxn ang="0">
                    <a:pos x="125" y="97"/>
                  </a:cxn>
                  <a:cxn ang="0">
                    <a:pos x="107" y="84"/>
                  </a:cxn>
                  <a:cxn ang="0">
                    <a:pos x="97" y="75"/>
                  </a:cxn>
                  <a:cxn ang="0">
                    <a:pos x="82" y="78"/>
                  </a:cxn>
                  <a:cxn ang="0">
                    <a:pos x="61" y="89"/>
                  </a:cxn>
                  <a:cxn ang="0">
                    <a:pos x="60" y="100"/>
                  </a:cxn>
                  <a:cxn ang="0">
                    <a:pos x="66" y="114"/>
                  </a:cxn>
                  <a:cxn ang="0">
                    <a:pos x="59" y="120"/>
                  </a:cxn>
                  <a:cxn ang="0">
                    <a:pos x="35" y="108"/>
                  </a:cxn>
                  <a:cxn ang="0">
                    <a:pos x="19" y="105"/>
                  </a:cxn>
                  <a:cxn ang="0">
                    <a:pos x="0" y="79"/>
                  </a:cxn>
                </a:cxnLst>
                <a:rect l="0" t="0" r="r" b="b"/>
                <a:pathLst>
                  <a:path w="132" h="120">
                    <a:moveTo>
                      <a:pt x="0" y="79"/>
                    </a:moveTo>
                    <a:lnTo>
                      <a:pt x="8" y="65"/>
                    </a:lnTo>
                    <a:lnTo>
                      <a:pt x="34" y="69"/>
                    </a:lnTo>
                    <a:lnTo>
                      <a:pt x="19" y="48"/>
                    </a:lnTo>
                    <a:lnTo>
                      <a:pt x="0" y="47"/>
                    </a:lnTo>
                    <a:lnTo>
                      <a:pt x="12" y="27"/>
                    </a:lnTo>
                    <a:lnTo>
                      <a:pt x="23" y="22"/>
                    </a:lnTo>
                    <a:lnTo>
                      <a:pt x="6" y="21"/>
                    </a:lnTo>
                    <a:lnTo>
                      <a:pt x="7" y="5"/>
                    </a:lnTo>
                    <a:lnTo>
                      <a:pt x="25" y="5"/>
                    </a:lnTo>
                    <a:lnTo>
                      <a:pt x="34" y="19"/>
                    </a:lnTo>
                    <a:lnTo>
                      <a:pt x="43" y="0"/>
                    </a:lnTo>
                    <a:lnTo>
                      <a:pt x="58" y="23"/>
                    </a:lnTo>
                    <a:lnTo>
                      <a:pt x="71" y="30"/>
                    </a:lnTo>
                    <a:lnTo>
                      <a:pt x="73" y="49"/>
                    </a:lnTo>
                    <a:lnTo>
                      <a:pt x="86" y="52"/>
                    </a:lnTo>
                    <a:lnTo>
                      <a:pt x="92" y="43"/>
                    </a:lnTo>
                    <a:lnTo>
                      <a:pt x="103" y="54"/>
                    </a:lnTo>
                    <a:lnTo>
                      <a:pt x="115" y="55"/>
                    </a:lnTo>
                    <a:lnTo>
                      <a:pt x="132" y="79"/>
                    </a:lnTo>
                    <a:lnTo>
                      <a:pt x="125" y="97"/>
                    </a:lnTo>
                    <a:lnTo>
                      <a:pt x="107" y="84"/>
                    </a:lnTo>
                    <a:lnTo>
                      <a:pt x="97" y="75"/>
                    </a:lnTo>
                    <a:lnTo>
                      <a:pt x="82" y="78"/>
                    </a:lnTo>
                    <a:lnTo>
                      <a:pt x="61" y="89"/>
                    </a:lnTo>
                    <a:lnTo>
                      <a:pt x="60" y="100"/>
                    </a:lnTo>
                    <a:lnTo>
                      <a:pt x="66" y="114"/>
                    </a:lnTo>
                    <a:lnTo>
                      <a:pt x="59" y="120"/>
                    </a:lnTo>
                    <a:lnTo>
                      <a:pt x="35" y="108"/>
                    </a:lnTo>
                    <a:lnTo>
                      <a:pt x="19" y="105"/>
                    </a:lnTo>
                    <a:lnTo>
                      <a:pt x="0" y="79"/>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78" name="Freeform 305">
                <a:extLst>
                  <a:ext uri="{FF2B5EF4-FFF2-40B4-BE49-F238E27FC236}">
                    <a16:creationId xmlns:a16="http://schemas.microsoft.com/office/drawing/2014/main" id="{C0112061-2230-4305-98E7-5230085C27E1}"/>
                  </a:ext>
                </a:extLst>
              </p:cNvPr>
              <p:cNvSpPr>
                <a:spLocks/>
              </p:cNvSpPr>
              <p:nvPr/>
            </p:nvSpPr>
            <p:spPr bwMode="auto">
              <a:xfrm>
                <a:off x="3655" y="1438"/>
                <a:ext cx="123" cy="69"/>
              </a:xfrm>
              <a:custGeom>
                <a:avLst/>
                <a:gdLst/>
                <a:ahLst/>
                <a:cxnLst>
                  <a:cxn ang="0">
                    <a:pos x="3" y="64"/>
                  </a:cxn>
                  <a:cxn ang="0">
                    <a:pos x="11" y="50"/>
                  </a:cxn>
                  <a:cxn ang="0">
                    <a:pos x="9" y="37"/>
                  </a:cxn>
                  <a:cxn ang="0">
                    <a:pos x="22" y="39"/>
                  </a:cxn>
                  <a:cxn ang="0">
                    <a:pos x="34" y="31"/>
                  </a:cxn>
                  <a:cxn ang="0">
                    <a:pos x="33" y="18"/>
                  </a:cxn>
                  <a:cxn ang="0">
                    <a:pos x="41" y="14"/>
                  </a:cxn>
                  <a:cxn ang="0">
                    <a:pos x="37" y="34"/>
                  </a:cxn>
                  <a:cxn ang="0">
                    <a:pos x="53" y="36"/>
                  </a:cxn>
                  <a:cxn ang="0">
                    <a:pos x="58" y="25"/>
                  </a:cxn>
                  <a:cxn ang="0">
                    <a:pos x="72" y="45"/>
                  </a:cxn>
                  <a:cxn ang="0">
                    <a:pos x="84" y="45"/>
                  </a:cxn>
                  <a:cxn ang="0">
                    <a:pos x="89" y="62"/>
                  </a:cxn>
                  <a:cxn ang="0">
                    <a:pos x="97" y="69"/>
                  </a:cxn>
                  <a:cxn ang="0">
                    <a:pos x="109" y="62"/>
                  </a:cxn>
                  <a:cxn ang="0">
                    <a:pos x="123" y="44"/>
                  </a:cxn>
                  <a:cxn ang="0">
                    <a:pos x="109" y="36"/>
                  </a:cxn>
                  <a:cxn ang="0">
                    <a:pos x="90" y="34"/>
                  </a:cxn>
                  <a:cxn ang="0">
                    <a:pos x="75" y="36"/>
                  </a:cxn>
                  <a:cxn ang="0">
                    <a:pos x="67" y="26"/>
                  </a:cxn>
                  <a:cxn ang="0">
                    <a:pos x="63" y="13"/>
                  </a:cxn>
                  <a:cxn ang="0">
                    <a:pos x="72" y="0"/>
                  </a:cxn>
                  <a:cxn ang="0">
                    <a:pos x="54" y="1"/>
                  </a:cxn>
                  <a:cxn ang="0">
                    <a:pos x="34" y="12"/>
                  </a:cxn>
                  <a:cxn ang="0">
                    <a:pos x="27" y="30"/>
                  </a:cxn>
                  <a:cxn ang="0">
                    <a:pos x="18" y="33"/>
                  </a:cxn>
                  <a:cxn ang="0">
                    <a:pos x="10" y="26"/>
                  </a:cxn>
                  <a:cxn ang="0">
                    <a:pos x="0" y="39"/>
                  </a:cxn>
                  <a:cxn ang="0">
                    <a:pos x="3" y="64"/>
                  </a:cxn>
                </a:cxnLst>
                <a:rect l="0" t="0" r="r" b="b"/>
                <a:pathLst>
                  <a:path w="123" h="69">
                    <a:moveTo>
                      <a:pt x="3" y="64"/>
                    </a:moveTo>
                    <a:lnTo>
                      <a:pt x="11" y="50"/>
                    </a:lnTo>
                    <a:lnTo>
                      <a:pt x="9" y="37"/>
                    </a:lnTo>
                    <a:lnTo>
                      <a:pt x="22" y="39"/>
                    </a:lnTo>
                    <a:lnTo>
                      <a:pt x="34" y="31"/>
                    </a:lnTo>
                    <a:lnTo>
                      <a:pt x="33" y="18"/>
                    </a:lnTo>
                    <a:lnTo>
                      <a:pt x="41" y="14"/>
                    </a:lnTo>
                    <a:lnTo>
                      <a:pt x="37" y="34"/>
                    </a:lnTo>
                    <a:lnTo>
                      <a:pt x="53" y="36"/>
                    </a:lnTo>
                    <a:lnTo>
                      <a:pt x="58" y="25"/>
                    </a:lnTo>
                    <a:lnTo>
                      <a:pt x="72" y="45"/>
                    </a:lnTo>
                    <a:lnTo>
                      <a:pt x="84" y="45"/>
                    </a:lnTo>
                    <a:lnTo>
                      <a:pt x="89" y="62"/>
                    </a:lnTo>
                    <a:lnTo>
                      <a:pt x="97" y="69"/>
                    </a:lnTo>
                    <a:lnTo>
                      <a:pt x="109" y="62"/>
                    </a:lnTo>
                    <a:lnTo>
                      <a:pt x="123" y="44"/>
                    </a:lnTo>
                    <a:lnTo>
                      <a:pt x="109" y="36"/>
                    </a:lnTo>
                    <a:lnTo>
                      <a:pt x="90" y="34"/>
                    </a:lnTo>
                    <a:lnTo>
                      <a:pt x="75" y="36"/>
                    </a:lnTo>
                    <a:lnTo>
                      <a:pt x="67" y="26"/>
                    </a:lnTo>
                    <a:lnTo>
                      <a:pt x="63" y="13"/>
                    </a:lnTo>
                    <a:lnTo>
                      <a:pt x="72" y="0"/>
                    </a:lnTo>
                    <a:lnTo>
                      <a:pt x="54" y="1"/>
                    </a:lnTo>
                    <a:lnTo>
                      <a:pt x="34" y="12"/>
                    </a:lnTo>
                    <a:lnTo>
                      <a:pt x="27" y="30"/>
                    </a:lnTo>
                    <a:lnTo>
                      <a:pt x="18" y="33"/>
                    </a:lnTo>
                    <a:lnTo>
                      <a:pt x="10" y="26"/>
                    </a:lnTo>
                    <a:lnTo>
                      <a:pt x="0" y="39"/>
                    </a:lnTo>
                    <a:lnTo>
                      <a:pt x="3" y="64"/>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79" name="Freeform 306">
                <a:extLst>
                  <a:ext uri="{FF2B5EF4-FFF2-40B4-BE49-F238E27FC236}">
                    <a16:creationId xmlns:a16="http://schemas.microsoft.com/office/drawing/2014/main" id="{EFDA2DC1-0E3D-4E5C-B433-073D80F0D206}"/>
                  </a:ext>
                </a:extLst>
              </p:cNvPr>
              <p:cNvSpPr>
                <a:spLocks/>
              </p:cNvSpPr>
              <p:nvPr/>
            </p:nvSpPr>
            <p:spPr bwMode="auto">
              <a:xfrm>
                <a:off x="3799" y="1610"/>
                <a:ext cx="39" cy="58"/>
              </a:xfrm>
              <a:custGeom>
                <a:avLst/>
                <a:gdLst/>
                <a:ahLst/>
                <a:cxnLst>
                  <a:cxn ang="0">
                    <a:pos x="0" y="8"/>
                  </a:cxn>
                  <a:cxn ang="0">
                    <a:pos x="7" y="0"/>
                  </a:cxn>
                  <a:cxn ang="0">
                    <a:pos x="16" y="15"/>
                  </a:cxn>
                  <a:cxn ang="0">
                    <a:pos x="39" y="34"/>
                  </a:cxn>
                  <a:cxn ang="0">
                    <a:pos x="35" y="51"/>
                  </a:cxn>
                  <a:cxn ang="0">
                    <a:pos x="29" y="58"/>
                  </a:cxn>
                  <a:cxn ang="0">
                    <a:pos x="29" y="46"/>
                  </a:cxn>
                  <a:cxn ang="0">
                    <a:pos x="12" y="50"/>
                  </a:cxn>
                  <a:cxn ang="0">
                    <a:pos x="18" y="29"/>
                  </a:cxn>
                  <a:cxn ang="0">
                    <a:pos x="0" y="8"/>
                  </a:cxn>
                </a:cxnLst>
                <a:rect l="0" t="0" r="r" b="b"/>
                <a:pathLst>
                  <a:path w="39" h="58">
                    <a:moveTo>
                      <a:pt x="0" y="8"/>
                    </a:moveTo>
                    <a:lnTo>
                      <a:pt x="7" y="0"/>
                    </a:lnTo>
                    <a:lnTo>
                      <a:pt x="16" y="15"/>
                    </a:lnTo>
                    <a:lnTo>
                      <a:pt x="39" y="34"/>
                    </a:lnTo>
                    <a:lnTo>
                      <a:pt x="35" y="51"/>
                    </a:lnTo>
                    <a:lnTo>
                      <a:pt x="29" y="58"/>
                    </a:lnTo>
                    <a:lnTo>
                      <a:pt x="29" y="46"/>
                    </a:lnTo>
                    <a:lnTo>
                      <a:pt x="12" y="50"/>
                    </a:lnTo>
                    <a:lnTo>
                      <a:pt x="18" y="29"/>
                    </a:lnTo>
                    <a:lnTo>
                      <a:pt x="0" y="8"/>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80" name="Freeform 307">
                <a:extLst>
                  <a:ext uri="{FF2B5EF4-FFF2-40B4-BE49-F238E27FC236}">
                    <a16:creationId xmlns:a16="http://schemas.microsoft.com/office/drawing/2014/main" id="{32E76CCD-D096-4C65-ABE7-B2D1889F1C80}"/>
                  </a:ext>
                </a:extLst>
              </p:cNvPr>
              <p:cNvSpPr>
                <a:spLocks/>
              </p:cNvSpPr>
              <p:nvPr/>
            </p:nvSpPr>
            <p:spPr bwMode="auto">
              <a:xfrm>
                <a:off x="3820" y="1664"/>
                <a:ext cx="80" cy="62"/>
              </a:xfrm>
              <a:custGeom>
                <a:avLst/>
                <a:gdLst/>
                <a:ahLst/>
                <a:cxnLst>
                  <a:cxn ang="0">
                    <a:pos x="43" y="0"/>
                  </a:cxn>
                  <a:cxn ang="0">
                    <a:pos x="80" y="29"/>
                  </a:cxn>
                  <a:cxn ang="0">
                    <a:pos x="76" y="48"/>
                  </a:cxn>
                  <a:cxn ang="0">
                    <a:pos x="40" y="47"/>
                  </a:cxn>
                  <a:cxn ang="0">
                    <a:pos x="30" y="59"/>
                  </a:cxn>
                  <a:cxn ang="0">
                    <a:pos x="8" y="62"/>
                  </a:cxn>
                  <a:cxn ang="0">
                    <a:pos x="0" y="56"/>
                  </a:cxn>
                  <a:cxn ang="0">
                    <a:pos x="16" y="44"/>
                  </a:cxn>
                  <a:cxn ang="0">
                    <a:pos x="20" y="35"/>
                  </a:cxn>
                  <a:cxn ang="0">
                    <a:pos x="15" y="18"/>
                  </a:cxn>
                  <a:cxn ang="0">
                    <a:pos x="16" y="8"/>
                  </a:cxn>
                  <a:cxn ang="0">
                    <a:pos x="28" y="10"/>
                  </a:cxn>
                  <a:cxn ang="0">
                    <a:pos x="31" y="21"/>
                  </a:cxn>
                  <a:cxn ang="0">
                    <a:pos x="43" y="23"/>
                  </a:cxn>
                  <a:cxn ang="0">
                    <a:pos x="43" y="0"/>
                  </a:cxn>
                </a:cxnLst>
                <a:rect l="0" t="0" r="r" b="b"/>
                <a:pathLst>
                  <a:path w="80" h="62">
                    <a:moveTo>
                      <a:pt x="43" y="0"/>
                    </a:moveTo>
                    <a:lnTo>
                      <a:pt x="80" y="29"/>
                    </a:lnTo>
                    <a:lnTo>
                      <a:pt x="76" y="48"/>
                    </a:lnTo>
                    <a:lnTo>
                      <a:pt x="40" y="47"/>
                    </a:lnTo>
                    <a:lnTo>
                      <a:pt x="30" y="59"/>
                    </a:lnTo>
                    <a:lnTo>
                      <a:pt x="8" y="62"/>
                    </a:lnTo>
                    <a:lnTo>
                      <a:pt x="0" y="56"/>
                    </a:lnTo>
                    <a:lnTo>
                      <a:pt x="16" y="44"/>
                    </a:lnTo>
                    <a:lnTo>
                      <a:pt x="20" y="35"/>
                    </a:lnTo>
                    <a:lnTo>
                      <a:pt x="15" y="18"/>
                    </a:lnTo>
                    <a:lnTo>
                      <a:pt x="16" y="8"/>
                    </a:lnTo>
                    <a:lnTo>
                      <a:pt x="28" y="10"/>
                    </a:lnTo>
                    <a:lnTo>
                      <a:pt x="31" y="21"/>
                    </a:lnTo>
                    <a:lnTo>
                      <a:pt x="43" y="23"/>
                    </a:lnTo>
                    <a:lnTo>
                      <a:pt x="43" y="0"/>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grpSp>
      </p:grpSp>
      <p:grpSp>
        <p:nvGrpSpPr>
          <p:cNvPr id="93" name="Group 308">
            <a:extLst>
              <a:ext uri="{FF2B5EF4-FFF2-40B4-BE49-F238E27FC236}">
                <a16:creationId xmlns:a16="http://schemas.microsoft.com/office/drawing/2014/main" id="{E78B91F1-373A-46BB-896C-E86EC93FB43B}"/>
              </a:ext>
            </a:extLst>
          </p:cNvPr>
          <p:cNvGrpSpPr>
            <a:grpSpLocks/>
          </p:cNvGrpSpPr>
          <p:nvPr/>
        </p:nvGrpSpPr>
        <p:grpSpPr bwMode="auto">
          <a:xfrm>
            <a:off x="2321107" y="2136760"/>
            <a:ext cx="1211263" cy="1206500"/>
            <a:chOff x="1664" y="1735"/>
            <a:chExt cx="763" cy="760"/>
          </a:xfrm>
          <a:effectLst>
            <a:outerShdw blurRad="50800" dist="38100" dir="2700000" algn="tl" rotWithShape="0">
              <a:prstClr val="black">
                <a:alpha val="40000"/>
              </a:prstClr>
            </a:outerShdw>
          </a:effectLst>
        </p:grpSpPr>
        <p:sp>
          <p:nvSpPr>
            <p:cNvPr id="94" name="Freeform 309">
              <a:extLst>
                <a:ext uri="{FF2B5EF4-FFF2-40B4-BE49-F238E27FC236}">
                  <a16:creationId xmlns:a16="http://schemas.microsoft.com/office/drawing/2014/main" id="{C8C9EA74-1B66-4BFB-9C11-2535F417F446}"/>
                </a:ext>
              </a:extLst>
            </p:cNvPr>
            <p:cNvSpPr>
              <a:spLocks/>
            </p:cNvSpPr>
            <p:nvPr/>
          </p:nvSpPr>
          <p:spPr bwMode="auto">
            <a:xfrm>
              <a:off x="1664" y="1735"/>
              <a:ext cx="763" cy="760"/>
            </a:xfrm>
            <a:custGeom>
              <a:avLst/>
              <a:gdLst/>
              <a:ahLst/>
              <a:cxnLst>
                <a:cxn ang="0">
                  <a:pos x="653" y="106"/>
                </a:cxn>
                <a:cxn ang="0">
                  <a:pos x="635" y="175"/>
                </a:cxn>
                <a:cxn ang="0">
                  <a:pos x="600" y="247"/>
                </a:cxn>
                <a:cxn ang="0">
                  <a:pos x="648" y="270"/>
                </a:cxn>
                <a:cxn ang="0">
                  <a:pos x="706" y="346"/>
                </a:cxn>
                <a:cxn ang="0">
                  <a:pos x="709" y="435"/>
                </a:cxn>
                <a:cxn ang="0">
                  <a:pos x="738" y="453"/>
                </a:cxn>
                <a:cxn ang="0">
                  <a:pos x="750" y="501"/>
                </a:cxn>
                <a:cxn ang="0">
                  <a:pos x="745" y="546"/>
                </a:cxn>
                <a:cxn ang="0">
                  <a:pos x="726" y="582"/>
                </a:cxn>
                <a:cxn ang="0">
                  <a:pos x="738" y="623"/>
                </a:cxn>
                <a:cxn ang="0">
                  <a:pos x="763" y="660"/>
                </a:cxn>
                <a:cxn ang="0">
                  <a:pos x="732" y="687"/>
                </a:cxn>
                <a:cxn ang="0">
                  <a:pos x="717" y="685"/>
                </a:cxn>
                <a:cxn ang="0">
                  <a:pos x="630" y="694"/>
                </a:cxn>
                <a:cxn ang="0">
                  <a:pos x="595" y="747"/>
                </a:cxn>
                <a:cxn ang="0">
                  <a:pos x="533" y="760"/>
                </a:cxn>
                <a:cxn ang="0">
                  <a:pos x="436" y="755"/>
                </a:cxn>
                <a:cxn ang="0">
                  <a:pos x="407" y="681"/>
                </a:cxn>
                <a:cxn ang="0">
                  <a:pos x="407" y="598"/>
                </a:cxn>
                <a:cxn ang="0">
                  <a:pos x="383" y="580"/>
                </a:cxn>
                <a:cxn ang="0">
                  <a:pos x="345" y="557"/>
                </a:cxn>
                <a:cxn ang="0">
                  <a:pos x="263" y="541"/>
                </a:cxn>
                <a:cxn ang="0">
                  <a:pos x="216" y="510"/>
                </a:cxn>
                <a:cxn ang="0">
                  <a:pos x="213" y="463"/>
                </a:cxn>
                <a:cxn ang="0">
                  <a:pos x="227" y="385"/>
                </a:cxn>
                <a:cxn ang="0">
                  <a:pos x="197" y="382"/>
                </a:cxn>
                <a:cxn ang="0">
                  <a:pos x="195" y="335"/>
                </a:cxn>
                <a:cxn ang="0">
                  <a:pos x="208" y="273"/>
                </a:cxn>
                <a:cxn ang="0">
                  <a:pos x="161" y="244"/>
                </a:cxn>
                <a:cxn ang="0">
                  <a:pos x="117" y="237"/>
                </a:cxn>
                <a:cxn ang="0">
                  <a:pos x="84" y="208"/>
                </a:cxn>
                <a:cxn ang="0">
                  <a:pos x="36" y="184"/>
                </a:cxn>
                <a:cxn ang="0">
                  <a:pos x="27" y="173"/>
                </a:cxn>
                <a:cxn ang="0">
                  <a:pos x="59" y="136"/>
                </a:cxn>
                <a:cxn ang="0">
                  <a:pos x="113" y="127"/>
                </a:cxn>
                <a:cxn ang="0">
                  <a:pos x="165" y="81"/>
                </a:cxn>
                <a:cxn ang="0">
                  <a:pos x="199" y="93"/>
                </a:cxn>
                <a:cxn ang="0">
                  <a:pos x="265" y="114"/>
                </a:cxn>
                <a:cxn ang="0">
                  <a:pos x="313" y="138"/>
                </a:cxn>
                <a:cxn ang="0">
                  <a:pos x="395" y="111"/>
                </a:cxn>
                <a:cxn ang="0">
                  <a:pos x="417" y="105"/>
                </a:cxn>
                <a:cxn ang="0">
                  <a:pos x="448" y="94"/>
                </a:cxn>
                <a:cxn ang="0">
                  <a:pos x="486" y="53"/>
                </a:cxn>
                <a:cxn ang="0">
                  <a:pos x="522" y="21"/>
                </a:cxn>
                <a:cxn ang="0">
                  <a:pos x="526" y="12"/>
                </a:cxn>
                <a:cxn ang="0">
                  <a:pos x="571" y="47"/>
                </a:cxn>
                <a:cxn ang="0">
                  <a:pos x="610" y="39"/>
                </a:cxn>
                <a:cxn ang="0">
                  <a:pos x="586" y="96"/>
                </a:cxn>
                <a:cxn ang="0">
                  <a:pos x="634" y="77"/>
                </a:cxn>
              </a:cxnLst>
              <a:rect l="0" t="0" r="r" b="b"/>
              <a:pathLst>
                <a:path w="763" h="760">
                  <a:moveTo>
                    <a:pt x="647" y="72"/>
                  </a:moveTo>
                  <a:lnTo>
                    <a:pt x="657" y="93"/>
                  </a:lnTo>
                  <a:lnTo>
                    <a:pt x="653" y="106"/>
                  </a:lnTo>
                  <a:lnTo>
                    <a:pt x="643" y="126"/>
                  </a:lnTo>
                  <a:lnTo>
                    <a:pt x="648" y="154"/>
                  </a:lnTo>
                  <a:lnTo>
                    <a:pt x="635" y="175"/>
                  </a:lnTo>
                  <a:lnTo>
                    <a:pt x="600" y="203"/>
                  </a:lnTo>
                  <a:lnTo>
                    <a:pt x="606" y="227"/>
                  </a:lnTo>
                  <a:lnTo>
                    <a:pt x="600" y="247"/>
                  </a:lnTo>
                  <a:lnTo>
                    <a:pt x="619" y="249"/>
                  </a:lnTo>
                  <a:lnTo>
                    <a:pt x="636" y="269"/>
                  </a:lnTo>
                  <a:lnTo>
                    <a:pt x="648" y="270"/>
                  </a:lnTo>
                  <a:lnTo>
                    <a:pt x="682" y="311"/>
                  </a:lnTo>
                  <a:lnTo>
                    <a:pt x="715" y="327"/>
                  </a:lnTo>
                  <a:lnTo>
                    <a:pt x="706" y="346"/>
                  </a:lnTo>
                  <a:lnTo>
                    <a:pt x="715" y="358"/>
                  </a:lnTo>
                  <a:lnTo>
                    <a:pt x="696" y="388"/>
                  </a:lnTo>
                  <a:lnTo>
                    <a:pt x="709" y="435"/>
                  </a:lnTo>
                  <a:lnTo>
                    <a:pt x="726" y="438"/>
                  </a:lnTo>
                  <a:lnTo>
                    <a:pt x="738" y="444"/>
                  </a:lnTo>
                  <a:lnTo>
                    <a:pt x="738" y="453"/>
                  </a:lnTo>
                  <a:lnTo>
                    <a:pt x="733" y="460"/>
                  </a:lnTo>
                  <a:lnTo>
                    <a:pt x="733" y="483"/>
                  </a:lnTo>
                  <a:lnTo>
                    <a:pt x="750" y="501"/>
                  </a:lnTo>
                  <a:lnTo>
                    <a:pt x="744" y="526"/>
                  </a:lnTo>
                  <a:lnTo>
                    <a:pt x="738" y="537"/>
                  </a:lnTo>
                  <a:lnTo>
                    <a:pt x="745" y="546"/>
                  </a:lnTo>
                  <a:lnTo>
                    <a:pt x="742" y="563"/>
                  </a:lnTo>
                  <a:lnTo>
                    <a:pt x="733" y="568"/>
                  </a:lnTo>
                  <a:lnTo>
                    <a:pt x="726" y="582"/>
                  </a:lnTo>
                  <a:lnTo>
                    <a:pt x="720" y="591"/>
                  </a:lnTo>
                  <a:lnTo>
                    <a:pt x="729" y="601"/>
                  </a:lnTo>
                  <a:lnTo>
                    <a:pt x="738" y="623"/>
                  </a:lnTo>
                  <a:lnTo>
                    <a:pt x="757" y="637"/>
                  </a:lnTo>
                  <a:lnTo>
                    <a:pt x="759" y="649"/>
                  </a:lnTo>
                  <a:lnTo>
                    <a:pt x="763" y="660"/>
                  </a:lnTo>
                  <a:lnTo>
                    <a:pt x="755" y="670"/>
                  </a:lnTo>
                  <a:lnTo>
                    <a:pt x="747" y="682"/>
                  </a:lnTo>
                  <a:lnTo>
                    <a:pt x="732" y="687"/>
                  </a:lnTo>
                  <a:lnTo>
                    <a:pt x="727" y="675"/>
                  </a:lnTo>
                  <a:lnTo>
                    <a:pt x="715" y="676"/>
                  </a:lnTo>
                  <a:lnTo>
                    <a:pt x="717" y="685"/>
                  </a:lnTo>
                  <a:lnTo>
                    <a:pt x="699" y="684"/>
                  </a:lnTo>
                  <a:lnTo>
                    <a:pt x="671" y="703"/>
                  </a:lnTo>
                  <a:lnTo>
                    <a:pt x="630" y="694"/>
                  </a:lnTo>
                  <a:lnTo>
                    <a:pt x="618" y="715"/>
                  </a:lnTo>
                  <a:lnTo>
                    <a:pt x="601" y="753"/>
                  </a:lnTo>
                  <a:lnTo>
                    <a:pt x="595" y="747"/>
                  </a:lnTo>
                  <a:lnTo>
                    <a:pt x="568" y="754"/>
                  </a:lnTo>
                  <a:lnTo>
                    <a:pt x="555" y="760"/>
                  </a:lnTo>
                  <a:lnTo>
                    <a:pt x="533" y="760"/>
                  </a:lnTo>
                  <a:lnTo>
                    <a:pt x="510" y="755"/>
                  </a:lnTo>
                  <a:lnTo>
                    <a:pt x="469" y="735"/>
                  </a:lnTo>
                  <a:lnTo>
                    <a:pt x="436" y="755"/>
                  </a:lnTo>
                  <a:lnTo>
                    <a:pt x="423" y="726"/>
                  </a:lnTo>
                  <a:lnTo>
                    <a:pt x="427" y="709"/>
                  </a:lnTo>
                  <a:lnTo>
                    <a:pt x="407" y="681"/>
                  </a:lnTo>
                  <a:lnTo>
                    <a:pt x="391" y="670"/>
                  </a:lnTo>
                  <a:lnTo>
                    <a:pt x="415" y="654"/>
                  </a:lnTo>
                  <a:lnTo>
                    <a:pt x="407" y="598"/>
                  </a:lnTo>
                  <a:lnTo>
                    <a:pt x="405" y="586"/>
                  </a:lnTo>
                  <a:lnTo>
                    <a:pt x="387" y="591"/>
                  </a:lnTo>
                  <a:lnTo>
                    <a:pt x="383" y="580"/>
                  </a:lnTo>
                  <a:lnTo>
                    <a:pt x="363" y="570"/>
                  </a:lnTo>
                  <a:lnTo>
                    <a:pt x="349" y="573"/>
                  </a:lnTo>
                  <a:lnTo>
                    <a:pt x="345" y="557"/>
                  </a:lnTo>
                  <a:lnTo>
                    <a:pt x="311" y="549"/>
                  </a:lnTo>
                  <a:lnTo>
                    <a:pt x="281" y="559"/>
                  </a:lnTo>
                  <a:lnTo>
                    <a:pt x="263" y="541"/>
                  </a:lnTo>
                  <a:lnTo>
                    <a:pt x="252" y="545"/>
                  </a:lnTo>
                  <a:lnTo>
                    <a:pt x="231" y="532"/>
                  </a:lnTo>
                  <a:lnTo>
                    <a:pt x="216" y="510"/>
                  </a:lnTo>
                  <a:lnTo>
                    <a:pt x="208" y="491"/>
                  </a:lnTo>
                  <a:lnTo>
                    <a:pt x="223" y="472"/>
                  </a:lnTo>
                  <a:lnTo>
                    <a:pt x="213" y="463"/>
                  </a:lnTo>
                  <a:lnTo>
                    <a:pt x="222" y="443"/>
                  </a:lnTo>
                  <a:lnTo>
                    <a:pt x="219" y="411"/>
                  </a:lnTo>
                  <a:lnTo>
                    <a:pt x="227" y="385"/>
                  </a:lnTo>
                  <a:lnTo>
                    <a:pt x="213" y="382"/>
                  </a:lnTo>
                  <a:lnTo>
                    <a:pt x="209" y="372"/>
                  </a:lnTo>
                  <a:lnTo>
                    <a:pt x="197" y="382"/>
                  </a:lnTo>
                  <a:lnTo>
                    <a:pt x="197" y="367"/>
                  </a:lnTo>
                  <a:lnTo>
                    <a:pt x="189" y="370"/>
                  </a:lnTo>
                  <a:lnTo>
                    <a:pt x="195" y="335"/>
                  </a:lnTo>
                  <a:lnTo>
                    <a:pt x="207" y="335"/>
                  </a:lnTo>
                  <a:lnTo>
                    <a:pt x="198" y="286"/>
                  </a:lnTo>
                  <a:lnTo>
                    <a:pt x="208" y="273"/>
                  </a:lnTo>
                  <a:lnTo>
                    <a:pt x="196" y="247"/>
                  </a:lnTo>
                  <a:lnTo>
                    <a:pt x="184" y="257"/>
                  </a:lnTo>
                  <a:lnTo>
                    <a:pt x="161" y="244"/>
                  </a:lnTo>
                  <a:lnTo>
                    <a:pt x="141" y="250"/>
                  </a:lnTo>
                  <a:lnTo>
                    <a:pt x="127" y="240"/>
                  </a:lnTo>
                  <a:lnTo>
                    <a:pt x="117" y="237"/>
                  </a:lnTo>
                  <a:lnTo>
                    <a:pt x="120" y="223"/>
                  </a:lnTo>
                  <a:lnTo>
                    <a:pt x="95" y="213"/>
                  </a:lnTo>
                  <a:lnTo>
                    <a:pt x="84" y="208"/>
                  </a:lnTo>
                  <a:lnTo>
                    <a:pt x="73" y="198"/>
                  </a:lnTo>
                  <a:lnTo>
                    <a:pt x="49" y="193"/>
                  </a:lnTo>
                  <a:lnTo>
                    <a:pt x="36" y="184"/>
                  </a:lnTo>
                  <a:lnTo>
                    <a:pt x="15" y="191"/>
                  </a:lnTo>
                  <a:lnTo>
                    <a:pt x="0" y="169"/>
                  </a:lnTo>
                  <a:lnTo>
                    <a:pt x="27" y="173"/>
                  </a:lnTo>
                  <a:lnTo>
                    <a:pt x="28" y="162"/>
                  </a:lnTo>
                  <a:lnTo>
                    <a:pt x="53" y="167"/>
                  </a:lnTo>
                  <a:lnTo>
                    <a:pt x="59" y="136"/>
                  </a:lnTo>
                  <a:lnTo>
                    <a:pt x="88" y="125"/>
                  </a:lnTo>
                  <a:lnTo>
                    <a:pt x="97" y="136"/>
                  </a:lnTo>
                  <a:lnTo>
                    <a:pt x="113" y="127"/>
                  </a:lnTo>
                  <a:lnTo>
                    <a:pt x="109" y="120"/>
                  </a:lnTo>
                  <a:lnTo>
                    <a:pt x="154" y="107"/>
                  </a:lnTo>
                  <a:lnTo>
                    <a:pt x="165" y="81"/>
                  </a:lnTo>
                  <a:lnTo>
                    <a:pt x="185" y="91"/>
                  </a:lnTo>
                  <a:lnTo>
                    <a:pt x="195" y="81"/>
                  </a:lnTo>
                  <a:lnTo>
                    <a:pt x="199" y="93"/>
                  </a:lnTo>
                  <a:lnTo>
                    <a:pt x="215" y="96"/>
                  </a:lnTo>
                  <a:lnTo>
                    <a:pt x="245" y="117"/>
                  </a:lnTo>
                  <a:lnTo>
                    <a:pt x="265" y="114"/>
                  </a:lnTo>
                  <a:lnTo>
                    <a:pt x="295" y="125"/>
                  </a:lnTo>
                  <a:lnTo>
                    <a:pt x="306" y="125"/>
                  </a:lnTo>
                  <a:lnTo>
                    <a:pt x="313" y="138"/>
                  </a:lnTo>
                  <a:lnTo>
                    <a:pt x="353" y="132"/>
                  </a:lnTo>
                  <a:lnTo>
                    <a:pt x="355" y="145"/>
                  </a:lnTo>
                  <a:lnTo>
                    <a:pt x="395" y="111"/>
                  </a:lnTo>
                  <a:lnTo>
                    <a:pt x="400" y="125"/>
                  </a:lnTo>
                  <a:lnTo>
                    <a:pt x="408" y="124"/>
                  </a:lnTo>
                  <a:lnTo>
                    <a:pt x="417" y="105"/>
                  </a:lnTo>
                  <a:lnTo>
                    <a:pt x="432" y="101"/>
                  </a:lnTo>
                  <a:lnTo>
                    <a:pt x="439" y="112"/>
                  </a:lnTo>
                  <a:lnTo>
                    <a:pt x="448" y="94"/>
                  </a:lnTo>
                  <a:lnTo>
                    <a:pt x="466" y="84"/>
                  </a:lnTo>
                  <a:lnTo>
                    <a:pt x="468" y="61"/>
                  </a:lnTo>
                  <a:lnTo>
                    <a:pt x="486" y="53"/>
                  </a:lnTo>
                  <a:lnTo>
                    <a:pt x="502" y="29"/>
                  </a:lnTo>
                  <a:lnTo>
                    <a:pt x="517" y="29"/>
                  </a:lnTo>
                  <a:lnTo>
                    <a:pt x="522" y="21"/>
                  </a:lnTo>
                  <a:lnTo>
                    <a:pt x="514" y="10"/>
                  </a:lnTo>
                  <a:lnTo>
                    <a:pt x="521" y="0"/>
                  </a:lnTo>
                  <a:lnTo>
                    <a:pt x="526" y="12"/>
                  </a:lnTo>
                  <a:lnTo>
                    <a:pt x="534" y="17"/>
                  </a:lnTo>
                  <a:lnTo>
                    <a:pt x="549" y="39"/>
                  </a:lnTo>
                  <a:lnTo>
                    <a:pt x="571" y="47"/>
                  </a:lnTo>
                  <a:lnTo>
                    <a:pt x="583" y="47"/>
                  </a:lnTo>
                  <a:lnTo>
                    <a:pt x="591" y="36"/>
                  </a:lnTo>
                  <a:lnTo>
                    <a:pt x="610" y="39"/>
                  </a:lnTo>
                  <a:lnTo>
                    <a:pt x="613" y="53"/>
                  </a:lnTo>
                  <a:lnTo>
                    <a:pt x="604" y="73"/>
                  </a:lnTo>
                  <a:lnTo>
                    <a:pt x="586" y="96"/>
                  </a:lnTo>
                  <a:lnTo>
                    <a:pt x="622" y="99"/>
                  </a:lnTo>
                  <a:lnTo>
                    <a:pt x="628" y="87"/>
                  </a:lnTo>
                  <a:lnTo>
                    <a:pt x="634" y="77"/>
                  </a:lnTo>
                  <a:lnTo>
                    <a:pt x="647" y="72"/>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95" name="Freeform 310">
              <a:extLst>
                <a:ext uri="{FF2B5EF4-FFF2-40B4-BE49-F238E27FC236}">
                  <a16:creationId xmlns:a16="http://schemas.microsoft.com/office/drawing/2014/main" id="{78F1E649-2EB6-4490-A2CA-42C58B30F399}"/>
                </a:ext>
              </a:extLst>
            </p:cNvPr>
            <p:cNvSpPr>
              <a:spLocks/>
            </p:cNvSpPr>
            <p:nvPr/>
          </p:nvSpPr>
          <p:spPr bwMode="auto">
            <a:xfrm>
              <a:off x="2055" y="2044"/>
              <a:ext cx="138" cy="110"/>
            </a:xfrm>
            <a:custGeom>
              <a:avLst/>
              <a:gdLst/>
              <a:ahLst/>
              <a:cxnLst>
                <a:cxn ang="0">
                  <a:pos x="0" y="96"/>
                </a:cxn>
                <a:cxn ang="0">
                  <a:pos x="9" y="60"/>
                </a:cxn>
                <a:cxn ang="0">
                  <a:pos x="3" y="52"/>
                </a:cxn>
                <a:cxn ang="0">
                  <a:pos x="8" y="42"/>
                </a:cxn>
                <a:cxn ang="0">
                  <a:pos x="10" y="30"/>
                </a:cxn>
                <a:cxn ang="0">
                  <a:pos x="21" y="33"/>
                </a:cxn>
                <a:cxn ang="0">
                  <a:pos x="26" y="18"/>
                </a:cxn>
                <a:cxn ang="0">
                  <a:pos x="36" y="6"/>
                </a:cxn>
                <a:cxn ang="0">
                  <a:pos x="42" y="18"/>
                </a:cxn>
                <a:cxn ang="0">
                  <a:pos x="56" y="16"/>
                </a:cxn>
                <a:cxn ang="0">
                  <a:pos x="62" y="10"/>
                </a:cxn>
                <a:cxn ang="0">
                  <a:pos x="75" y="0"/>
                </a:cxn>
                <a:cxn ang="0">
                  <a:pos x="86" y="12"/>
                </a:cxn>
                <a:cxn ang="0">
                  <a:pos x="82" y="25"/>
                </a:cxn>
                <a:cxn ang="0">
                  <a:pos x="113" y="45"/>
                </a:cxn>
                <a:cxn ang="0">
                  <a:pos x="110" y="67"/>
                </a:cxn>
                <a:cxn ang="0">
                  <a:pos x="138" y="78"/>
                </a:cxn>
                <a:cxn ang="0">
                  <a:pos x="132" y="88"/>
                </a:cxn>
                <a:cxn ang="0">
                  <a:pos x="118" y="110"/>
                </a:cxn>
                <a:cxn ang="0">
                  <a:pos x="112" y="102"/>
                </a:cxn>
                <a:cxn ang="0">
                  <a:pos x="92" y="93"/>
                </a:cxn>
                <a:cxn ang="0">
                  <a:pos x="82" y="97"/>
                </a:cxn>
                <a:cxn ang="0">
                  <a:pos x="74" y="86"/>
                </a:cxn>
                <a:cxn ang="0">
                  <a:pos x="66" y="103"/>
                </a:cxn>
                <a:cxn ang="0">
                  <a:pos x="50" y="91"/>
                </a:cxn>
                <a:cxn ang="0">
                  <a:pos x="35" y="93"/>
                </a:cxn>
                <a:cxn ang="0">
                  <a:pos x="24" y="87"/>
                </a:cxn>
                <a:cxn ang="0">
                  <a:pos x="10" y="100"/>
                </a:cxn>
                <a:cxn ang="0">
                  <a:pos x="0" y="96"/>
                </a:cxn>
              </a:cxnLst>
              <a:rect l="0" t="0" r="r" b="b"/>
              <a:pathLst>
                <a:path w="138" h="110">
                  <a:moveTo>
                    <a:pt x="0" y="96"/>
                  </a:moveTo>
                  <a:lnTo>
                    <a:pt x="9" y="60"/>
                  </a:lnTo>
                  <a:lnTo>
                    <a:pt x="3" y="52"/>
                  </a:lnTo>
                  <a:lnTo>
                    <a:pt x="8" y="42"/>
                  </a:lnTo>
                  <a:lnTo>
                    <a:pt x="10" y="30"/>
                  </a:lnTo>
                  <a:lnTo>
                    <a:pt x="21" y="33"/>
                  </a:lnTo>
                  <a:lnTo>
                    <a:pt x="26" y="18"/>
                  </a:lnTo>
                  <a:lnTo>
                    <a:pt x="36" y="6"/>
                  </a:lnTo>
                  <a:lnTo>
                    <a:pt x="42" y="18"/>
                  </a:lnTo>
                  <a:lnTo>
                    <a:pt x="56" y="16"/>
                  </a:lnTo>
                  <a:lnTo>
                    <a:pt x="62" y="10"/>
                  </a:lnTo>
                  <a:lnTo>
                    <a:pt x="75" y="0"/>
                  </a:lnTo>
                  <a:lnTo>
                    <a:pt x="86" y="12"/>
                  </a:lnTo>
                  <a:lnTo>
                    <a:pt x="82" y="25"/>
                  </a:lnTo>
                  <a:lnTo>
                    <a:pt x="113" y="45"/>
                  </a:lnTo>
                  <a:lnTo>
                    <a:pt x="110" y="67"/>
                  </a:lnTo>
                  <a:lnTo>
                    <a:pt x="138" y="78"/>
                  </a:lnTo>
                  <a:lnTo>
                    <a:pt x="132" y="88"/>
                  </a:lnTo>
                  <a:lnTo>
                    <a:pt x="118" y="110"/>
                  </a:lnTo>
                  <a:lnTo>
                    <a:pt x="112" y="102"/>
                  </a:lnTo>
                  <a:lnTo>
                    <a:pt x="92" y="93"/>
                  </a:lnTo>
                  <a:lnTo>
                    <a:pt x="82" y="97"/>
                  </a:lnTo>
                  <a:lnTo>
                    <a:pt x="74" y="86"/>
                  </a:lnTo>
                  <a:lnTo>
                    <a:pt x="66" y="103"/>
                  </a:lnTo>
                  <a:lnTo>
                    <a:pt x="50" y="91"/>
                  </a:lnTo>
                  <a:lnTo>
                    <a:pt x="35" y="93"/>
                  </a:lnTo>
                  <a:lnTo>
                    <a:pt x="24" y="87"/>
                  </a:lnTo>
                  <a:lnTo>
                    <a:pt x="10" y="100"/>
                  </a:lnTo>
                  <a:lnTo>
                    <a:pt x="0" y="96"/>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grpSp>
      <p:grpSp>
        <p:nvGrpSpPr>
          <p:cNvPr id="96" name="Group 311">
            <a:extLst>
              <a:ext uri="{FF2B5EF4-FFF2-40B4-BE49-F238E27FC236}">
                <a16:creationId xmlns:a16="http://schemas.microsoft.com/office/drawing/2014/main" id="{9270B54B-B307-4500-9C2A-97C49BA6ECD7}"/>
              </a:ext>
            </a:extLst>
          </p:cNvPr>
          <p:cNvGrpSpPr>
            <a:grpSpLocks/>
          </p:cNvGrpSpPr>
          <p:nvPr/>
        </p:nvGrpSpPr>
        <p:grpSpPr bwMode="auto">
          <a:xfrm>
            <a:off x="1859145" y="2449498"/>
            <a:ext cx="1125537" cy="1562100"/>
            <a:chOff x="1373" y="1932"/>
            <a:chExt cx="709" cy="984"/>
          </a:xfrm>
          <a:effectLst>
            <a:outerShdw blurRad="50800" dist="38100" dir="2700000" algn="tl" rotWithShape="0">
              <a:prstClr val="black">
                <a:alpha val="40000"/>
              </a:prstClr>
            </a:outerShdw>
          </a:effectLst>
        </p:grpSpPr>
        <p:sp>
          <p:nvSpPr>
            <p:cNvPr id="97" name="Freeform 312">
              <a:extLst>
                <a:ext uri="{FF2B5EF4-FFF2-40B4-BE49-F238E27FC236}">
                  <a16:creationId xmlns:a16="http://schemas.microsoft.com/office/drawing/2014/main" id="{717FE7F9-4327-42E3-AD48-D34E812C5E04}"/>
                </a:ext>
              </a:extLst>
            </p:cNvPr>
            <p:cNvSpPr>
              <a:spLocks/>
            </p:cNvSpPr>
            <p:nvPr/>
          </p:nvSpPr>
          <p:spPr bwMode="auto">
            <a:xfrm>
              <a:off x="1373" y="2418"/>
              <a:ext cx="608" cy="498"/>
            </a:xfrm>
            <a:custGeom>
              <a:avLst/>
              <a:gdLst/>
              <a:ahLst/>
              <a:cxnLst>
                <a:cxn ang="0">
                  <a:pos x="541" y="182"/>
                </a:cxn>
                <a:cxn ang="0">
                  <a:pos x="564" y="187"/>
                </a:cxn>
                <a:cxn ang="0">
                  <a:pos x="596" y="214"/>
                </a:cxn>
                <a:cxn ang="0">
                  <a:pos x="576" y="246"/>
                </a:cxn>
                <a:cxn ang="0">
                  <a:pos x="547" y="266"/>
                </a:cxn>
                <a:cxn ang="0">
                  <a:pos x="518" y="283"/>
                </a:cxn>
                <a:cxn ang="0">
                  <a:pos x="525" y="308"/>
                </a:cxn>
                <a:cxn ang="0">
                  <a:pos x="537" y="335"/>
                </a:cxn>
                <a:cxn ang="0">
                  <a:pos x="505" y="346"/>
                </a:cxn>
                <a:cxn ang="0">
                  <a:pos x="482" y="376"/>
                </a:cxn>
                <a:cxn ang="0">
                  <a:pos x="469" y="347"/>
                </a:cxn>
                <a:cxn ang="0">
                  <a:pos x="441" y="379"/>
                </a:cxn>
                <a:cxn ang="0">
                  <a:pos x="460" y="400"/>
                </a:cxn>
                <a:cxn ang="0">
                  <a:pos x="430" y="431"/>
                </a:cxn>
                <a:cxn ang="0">
                  <a:pos x="388" y="434"/>
                </a:cxn>
                <a:cxn ang="0">
                  <a:pos x="363" y="437"/>
                </a:cxn>
                <a:cxn ang="0">
                  <a:pos x="339" y="418"/>
                </a:cxn>
                <a:cxn ang="0">
                  <a:pos x="322" y="390"/>
                </a:cxn>
                <a:cxn ang="0">
                  <a:pos x="307" y="440"/>
                </a:cxn>
                <a:cxn ang="0">
                  <a:pos x="286" y="478"/>
                </a:cxn>
                <a:cxn ang="0">
                  <a:pos x="265" y="446"/>
                </a:cxn>
                <a:cxn ang="0">
                  <a:pos x="238" y="445"/>
                </a:cxn>
                <a:cxn ang="0">
                  <a:pos x="212" y="437"/>
                </a:cxn>
                <a:cxn ang="0">
                  <a:pos x="187" y="460"/>
                </a:cxn>
                <a:cxn ang="0">
                  <a:pos x="213" y="486"/>
                </a:cxn>
                <a:cxn ang="0">
                  <a:pos x="188" y="498"/>
                </a:cxn>
                <a:cxn ang="0">
                  <a:pos x="159" y="497"/>
                </a:cxn>
                <a:cxn ang="0">
                  <a:pos x="116" y="434"/>
                </a:cxn>
                <a:cxn ang="0">
                  <a:pos x="74" y="394"/>
                </a:cxn>
                <a:cxn ang="0">
                  <a:pos x="49" y="377"/>
                </a:cxn>
                <a:cxn ang="0">
                  <a:pos x="36" y="354"/>
                </a:cxn>
                <a:cxn ang="0">
                  <a:pos x="40" y="338"/>
                </a:cxn>
                <a:cxn ang="0">
                  <a:pos x="14" y="354"/>
                </a:cxn>
                <a:cxn ang="0">
                  <a:pos x="0" y="336"/>
                </a:cxn>
                <a:cxn ang="0">
                  <a:pos x="18" y="286"/>
                </a:cxn>
                <a:cxn ang="0">
                  <a:pos x="27" y="277"/>
                </a:cxn>
                <a:cxn ang="0">
                  <a:pos x="28" y="252"/>
                </a:cxn>
                <a:cxn ang="0">
                  <a:pos x="34" y="236"/>
                </a:cxn>
                <a:cxn ang="0">
                  <a:pos x="66" y="223"/>
                </a:cxn>
                <a:cxn ang="0">
                  <a:pos x="60" y="204"/>
                </a:cxn>
                <a:cxn ang="0">
                  <a:pos x="52" y="178"/>
                </a:cxn>
                <a:cxn ang="0">
                  <a:pos x="76" y="161"/>
                </a:cxn>
                <a:cxn ang="0">
                  <a:pos x="36" y="128"/>
                </a:cxn>
                <a:cxn ang="0">
                  <a:pos x="13" y="94"/>
                </a:cxn>
                <a:cxn ang="0">
                  <a:pos x="56" y="73"/>
                </a:cxn>
                <a:cxn ang="0">
                  <a:pos x="92" y="54"/>
                </a:cxn>
                <a:cxn ang="0">
                  <a:pos x="127" y="23"/>
                </a:cxn>
                <a:cxn ang="0">
                  <a:pos x="162" y="16"/>
                </a:cxn>
                <a:cxn ang="0">
                  <a:pos x="212" y="5"/>
                </a:cxn>
                <a:cxn ang="0">
                  <a:pos x="236" y="73"/>
                </a:cxn>
                <a:cxn ang="0">
                  <a:pos x="278" y="79"/>
                </a:cxn>
                <a:cxn ang="0">
                  <a:pos x="343" y="118"/>
                </a:cxn>
                <a:cxn ang="0">
                  <a:pos x="325" y="137"/>
                </a:cxn>
                <a:cxn ang="0">
                  <a:pos x="339" y="148"/>
                </a:cxn>
                <a:cxn ang="0">
                  <a:pos x="342" y="173"/>
                </a:cxn>
                <a:cxn ang="0">
                  <a:pos x="367" y="182"/>
                </a:cxn>
                <a:cxn ang="0">
                  <a:pos x="412" y="205"/>
                </a:cxn>
                <a:cxn ang="0">
                  <a:pos x="468" y="229"/>
                </a:cxn>
                <a:cxn ang="0">
                  <a:pos x="512" y="236"/>
                </a:cxn>
                <a:cxn ang="0">
                  <a:pos x="520" y="200"/>
                </a:cxn>
              </a:cxnLst>
              <a:rect l="0" t="0" r="r" b="b"/>
              <a:pathLst>
                <a:path w="608" h="498">
                  <a:moveTo>
                    <a:pt x="520" y="182"/>
                  </a:moveTo>
                  <a:lnTo>
                    <a:pt x="541" y="182"/>
                  </a:lnTo>
                  <a:lnTo>
                    <a:pt x="547" y="191"/>
                  </a:lnTo>
                  <a:lnTo>
                    <a:pt x="564" y="187"/>
                  </a:lnTo>
                  <a:lnTo>
                    <a:pt x="579" y="212"/>
                  </a:lnTo>
                  <a:lnTo>
                    <a:pt x="596" y="214"/>
                  </a:lnTo>
                  <a:lnTo>
                    <a:pt x="608" y="246"/>
                  </a:lnTo>
                  <a:lnTo>
                    <a:pt x="576" y="246"/>
                  </a:lnTo>
                  <a:lnTo>
                    <a:pt x="561" y="266"/>
                  </a:lnTo>
                  <a:lnTo>
                    <a:pt x="547" y="266"/>
                  </a:lnTo>
                  <a:lnTo>
                    <a:pt x="538" y="280"/>
                  </a:lnTo>
                  <a:lnTo>
                    <a:pt x="518" y="283"/>
                  </a:lnTo>
                  <a:lnTo>
                    <a:pt x="513" y="307"/>
                  </a:lnTo>
                  <a:lnTo>
                    <a:pt x="525" y="308"/>
                  </a:lnTo>
                  <a:lnTo>
                    <a:pt x="524" y="323"/>
                  </a:lnTo>
                  <a:lnTo>
                    <a:pt x="537" y="335"/>
                  </a:lnTo>
                  <a:lnTo>
                    <a:pt x="523" y="348"/>
                  </a:lnTo>
                  <a:lnTo>
                    <a:pt x="505" y="346"/>
                  </a:lnTo>
                  <a:lnTo>
                    <a:pt x="490" y="364"/>
                  </a:lnTo>
                  <a:lnTo>
                    <a:pt x="482" y="376"/>
                  </a:lnTo>
                  <a:lnTo>
                    <a:pt x="472" y="371"/>
                  </a:lnTo>
                  <a:lnTo>
                    <a:pt x="469" y="347"/>
                  </a:lnTo>
                  <a:lnTo>
                    <a:pt x="451" y="364"/>
                  </a:lnTo>
                  <a:lnTo>
                    <a:pt x="441" y="379"/>
                  </a:lnTo>
                  <a:lnTo>
                    <a:pt x="452" y="386"/>
                  </a:lnTo>
                  <a:lnTo>
                    <a:pt x="460" y="400"/>
                  </a:lnTo>
                  <a:lnTo>
                    <a:pt x="453" y="424"/>
                  </a:lnTo>
                  <a:lnTo>
                    <a:pt x="430" y="431"/>
                  </a:lnTo>
                  <a:lnTo>
                    <a:pt x="415" y="424"/>
                  </a:lnTo>
                  <a:lnTo>
                    <a:pt x="388" y="434"/>
                  </a:lnTo>
                  <a:lnTo>
                    <a:pt x="376" y="430"/>
                  </a:lnTo>
                  <a:lnTo>
                    <a:pt x="363" y="437"/>
                  </a:lnTo>
                  <a:lnTo>
                    <a:pt x="352" y="419"/>
                  </a:lnTo>
                  <a:lnTo>
                    <a:pt x="339" y="418"/>
                  </a:lnTo>
                  <a:lnTo>
                    <a:pt x="339" y="392"/>
                  </a:lnTo>
                  <a:lnTo>
                    <a:pt x="322" y="390"/>
                  </a:lnTo>
                  <a:lnTo>
                    <a:pt x="300" y="402"/>
                  </a:lnTo>
                  <a:lnTo>
                    <a:pt x="307" y="440"/>
                  </a:lnTo>
                  <a:lnTo>
                    <a:pt x="307" y="478"/>
                  </a:lnTo>
                  <a:lnTo>
                    <a:pt x="286" y="478"/>
                  </a:lnTo>
                  <a:lnTo>
                    <a:pt x="280" y="444"/>
                  </a:lnTo>
                  <a:lnTo>
                    <a:pt x="265" y="446"/>
                  </a:lnTo>
                  <a:lnTo>
                    <a:pt x="249" y="454"/>
                  </a:lnTo>
                  <a:lnTo>
                    <a:pt x="238" y="445"/>
                  </a:lnTo>
                  <a:lnTo>
                    <a:pt x="236" y="437"/>
                  </a:lnTo>
                  <a:lnTo>
                    <a:pt x="212" y="437"/>
                  </a:lnTo>
                  <a:lnTo>
                    <a:pt x="187" y="446"/>
                  </a:lnTo>
                  <a:lnTo>
                    <a:pt x="187" y="460"/>
                  </a:lnTo>
                  <a:lnTo>
                    <a:pt x="214" y="474"/>
                  </a:lnTo>
                  <a:lnTo>
                    <a:pt x="213" y="486"/>
                  </a:lnTo>
                  <a:lnTo>
                    <a:pt x="192" y="488"/>
                  </a:lnTo>
                  <a:lnTo>
                    <a:pt x="188" y="498"/>
                  </a:lnTo>
                  <a:lnTo>
                    <a:pt x="174" y="491"/>
                  </a:lnTo>
                  <a:lnTo>
                    <a:pt x="159" y="497"/>
                  </a:lnTo>
                  <a:lnTo>
                    <a:pt x="159" y="456"/>
                  </a:lnTo>
                  <a:lnTo>
                    <a:pt x="116" y="434"/>
                  </a:lnTo>
                  <a:lnTo>
                    <a:pt x="99" y="403"/>
                  </a:lnTo>
                  <a:lnTo>
                    <a:pt x="74" y="394"/>
                  </a:lnTo>
                  <a:lnTo>
                    <a:pt x="68" y="383"/>
                  </a:lnTo>
                  <a:lnTo>
                    <a:pt x="49" y="377"/>
                  </a:lnTo>
                  <a:lnTo>
                    <a:pt x="37" y="384"/>
                  </a:lnTo>
                  <a:lnTo>
                    <a:pt x="36" y="354"/>
                  </a:lnTo>
                  <a:lnTo>
                    <a:pt x="43" y="349"/>
                  </a:lnTo>
                  <a:lnTo>
                    <a:pt x="40" y="338"/>
                  </a:lnTo>
                  <a:lnTo>
                    <a:pt x="14" y="343"/>
                  </a:lnTo>
                  <a:lnTo>
                    <a:pt x="14" y="354"/>
                  </a:lnTo>
                  <a:lnTo>
                    <a:pt x="2" y="352"/>
                  </a:lnTo>
                  <a:lnTo>
                    <a:pt x="0" y="336"/>
                  </a:lnTo>
                  <a:lnTo>
                    <a:pt x="10" y="320"/>
                  </a:lnTo>
                  <a:lnTo>
                    <a:pt x="18" y="286"/>
                  </a:lnTo>
                  <a:lnTo>
                    <a:pt x="32" y="284"/>
                  </a:lnTo>
                  <a:lnTo>
                    <a:pt x="27" y="277"/>
                  </a:lnTo>
                  <a:lnTo>
                    <a:pt x="32" y="263"/>
                  </a:lnTo>
                  <a:lnTo>
                    <a:pt x="28" y="252"/>
                  </a:lnTo>
                  <a:lnTo>
                    <a:pt x="40" y="247"/>
                  </a:lnTo>
                  <a:lnTo>
                    <a:pt x="34" y="236"/>
                  </a:lnTo>
                  <a:lnTo>
                    <a:pt x="34" y="221"/>
                  </a:lnTo>
                  <a:lnTo>
                    <a:pt x="66" y="223"/>
                  </a:lnTo>
                  <a:lnTo>
                    <a:pt x="67" y="212"/>
                  </a:lnTo>
                  <a:lnTo>
                    <a:pt x="60" y="204"/>
                  </a:lnTo>
                  <a:lnTo>
                    <a:pt x="61" y="188"/>
                  </a:lnTo>
                  <a:lnTo>
                    <a:pt x="52" y="178"/>
                  </a:lnTo>
                  <a:lnTo>
                    <a:pt x="70" y="175"/>
                  </a:lnTo>
                  <a:lnTo>
                    <a:pt x="76" y="161"/>
                  </a:lnTo>
                  <a:lnTo>
                    <a:pt x="40" y="146"/>
                  </a:lnTo>
                  <a:lnTo>
                    <a:pt x="36" y="128"/>
                  </a:lnTo>
                  <a:lnTo>
                    <a:pt x="13" y="119"/>
                  </a:lnTo>
                  <a:lnTo>
                    <a:pt x="13" y="94"/>
                  </a:lnTo>
                  <a:lnTo>
                    <a:pt x="31" y="79"/>
                  </a:lnTo>
                  <a:lnTo>
                    <a:pt x="56" y="73"/>
                  </a:lnTo>
                  <a:lnTo>
                    <a:pt x="68" y="56"/>
                  </a:lnTo>
                  <a:lnTo>
                    <a:pt x="92" y="54"/>
                  </a:lnTo>
                  <a:lnTo>
                    <a:pt x="105" y="25"/>
                  </a:lnTo>
                  <a:lnTo>
                    <a:pt x="127" y="23"/>
                  </a:lnTo>
                  <a:lnTo>
                    <a:pt x="141" y="30"/>
                  </a:lnTo>
                  <a:lnTo>
                    <a:pt x="162" y="16"/>
                  </a:lnTo>
                  <a:lnTo>
                    <a:pt x="170" y="0"/>
                  </a:lnTo>
                  <a:lnTo>
                    <a:pt x="212" y="5"/>
                  </a:lnTo>
                  <a:lnTo>
                    <a:pt x="231" y="52"/>
                  </a:lnTo>
                  <a:lnTo>
                    <a:pt x="236" y="73"/>
                  </a:lnTo>
                  <a:lnTo>
                    <a:pt x="255" y="74"/>
                  </a:lnTo>
                  <a:lnTo>
                    <a:pt x="278" y="79"/>
                  </a:lnTo>
                  <a:lnTo>
                    <a:pt x="327" y="98"/>
                  </a:lnTo>
                  <a:lnTo>
                    <a:pt x="343" y="118"/>
                  </a:lnTo>
                  <a:lnTo>
                    <a:pt x="336" y="137"/>
                  </a:lnTo>
                  <a:lnTo>
                    <a:pt x="325" y="137"/>
                  </a:lnTo>
                  <a:lnTo>
                    <a:pt x="326" y="154"/>
                  </a:lnTo>
                  <a:lnTo>
                    <a:pt x="339" y="148"/>
                  </a:lnTo>
                  <a:lnTo>
                    <a:pt x="345" y="161"/>
                  </a:lnTo>
                  <a:lnTo>
                    <a:pt x="342" y="173"/>
                  </a:lnTo>
                  <a:lnTo>
                    <a:pt x="348" y="185"/>
                  </a:lnTo>
                  <a:lnTo>
                    <a:pt x="367" y="182"/>
                  </a:lnTo>
                  <a:lnTo>
                    <a:pt x="390" y="182"/>
                  </a:lnTo>
                  <a:lnTo>
                    <a:pt x="412" y="205"/>
                  </a:lnTo>
                  <a:lnTo>
                    <a:pt x="441" y="202"/>
                  </a:lnTo>
                  <a:lnTo>
                    <a:pt x="468" y="229"/>
                  </a:lnTo>
                  <a:lnTo>
                    <a:pt x="504" y="227"/>
                  </a:lnTo>
                  <a:lnTo>
                    <a:pt x="512" y="236"/>
                  </a:lnTo>
                  <a:lnTo>
                    <a:pt x="529" y="208"/>
                  </a:lnTo>
                  <a:lnTo>
                    <a:pt x="520" y="200"/>
                  </a:lnTo>
                  <a:lnTo>
                    <a:pt x="520" y="182"/>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98" name="Freeform 313">
              <a:extLst>
                <a:ext uri="{FF2B5EF4-FFF2-40B4-BE49-F238E27FC236}">
                  <a16:creationId xmlns:a16="http://schemas.microsoft.com/office/drawing/2014/main" id="{2E9D9DDF-E070-4E7A-8DB4-70A5CD20D0D5}"/>
                </a:ext>
              </a:extLst>
            </p:cNvPr>
            <p:cNvSpPr>
              <a:spLocks/>
            </p:cNvSpPr>
            <p:nvPr/>
          </p:nvSpPr>
          <p:spPr bwMode="auto">
            <a:xfrm>
              <a:off x="1520" y="1932"/>
              <a:ext cx="562" cy="724"/>
            </a:xfrm>
            <a:custGeom>
              <a:avLst/>
              <a:gdLst/>
              <a:ahLst/>
              <a:cxnLst>
                <a:cxn ang="0">
                  <a:pos x="373" y="691"/>
                </a:cxn>
                <a:cxn ang="0">
                  <a:pos x="365" y="724"/>
                </a:cxn>
                <a:cxn ang="0">
                  <a:pos x="321" y="716"/>
                </a:cxn>
                <a:cxn ang="0">
                  <a:pos x="264" y="691"/>
                </a:cxn>
                <a:cxn ang="0">
                  <a:pos x="221" y="665"/>
                </a:cxn>
                <a:cxn ang="0">
                  <a:pos x="199" y="671"/>
                </a:cxn>
                <a:cxn ang="0">
                  <a:pos x="198" y="649"/>
                </a:cxn>
                <a:cxn ang="0">
                  <a:pos x="180" y="638"/>
                </a:cxn>
                <a:cxn ang="0">
                  <a:pos x="187" y="623"/>
                </a:cxn>
                <a:cxn ang="0">
                  <a:pos x="178" y="583"/>
                </a:cxn>
                <a:cxn ang="0">
                  <a:pos x="108" y="559"/>
                </a:cxn>
                <a:cxn ang="0">
                  <a:pos x="78" y="521"/>
                </a:cxn>
                <a:cxn ang="0">
                  <a:pos x="61" y="488"/>
                </a:cxn>
                <a:cxn ang="0">
                  <a:pos x="21" y="467"/>
                </a:cxn>
                <a:cxn ang="0">
                  <a:pos x="12" y="396"/>
                </a:cxn>
                <a:cxn ang="0">
                  <a:pos x="1" y="361"/>
                </a:cxn>
                <a:cxn ang="0">
                  <a:pos x="24" y="348"/>
                </a:cxn>
                <a:cxn ang="0">
                  <a:pos x="78" y="328"/>
                </a:cxn>
                <a:cxn ang="0">
                  <a:pos x="102" y="305"/>
                </a:cxn>
                <a:cxn ang="0">
                  <a:pos x="109" y="283"/>
                </a:cxn>
                <a:cxn ang="0">
                  <a:pos x="95" y="264"/>
                </a:cxn>
                <a:cxn ang="0">
                  <a:pos x="102" y="239"/>
                </a:cxn>
                <a:cxn ang="0">
                  <a:pos x="91" y="227"/>
                </a:cxn>
                <a:cxn ang="0">
                  <a:pos x="90" y="191"/>
                </a:cxn>
                <a:cxn ang="0">
                  <a:pos x="77" y="169"/>
                </a:cxn>
                <a:cxn ang="0">
                  <a:pos x="73" y="146"/>
                </a:cxn>
                <a:cxn ang="0">
                  <a:pos x="53" y="124"/>
                </a:cxn>
                <a:cxn ang="0">
                  <a:pos x="42" y="71"/>
                </a:cxn>
                <a:cxn ang="0">
                  <a:pos x="88" y="46"/>
                </a:cxn>
                <a:cxn ang="0">
                  <a:pos x="113" y="50"/>
                </a:cxn>
                <a:cxn ang="0">
                  <a:pos x="138" y="54"/>
                </a:cxn>
                <a:cxn ang="0">
                  <a:pos x="195" y="34"/>
                </a:cxn>
                <a:cxn ang="0">
                  <a:pos x="216" y="0"/>
                </a:cxn>
                <a:cxn ang="0">
                  <a:pos x="263" y="25"/>
                </a:cxn>
                <a:cxn ang="0">
                  <a:pos x="273" y="42"/>
                </a:cxn>
                <a:cxn ang="0">
                  <a:pos x="292" y="52"/>
                </a:cxn>
                <a:cxn ang="0">
                  <a:pos x="328" y="61"/>
                </a:cxn>
                <a:cxn ang="0">
                  <a:pos x="352" y="77"/>
                </a:cxn>
                <a:cxn ang="0">
                  <a:pos x="351" y="136"/>
                </a:cxn>
                <a:cxn ang="0">
                  <a:pos x="334" y="173"/>
                </a:cxn>
                <a:cxn ang="0">
                  <a:pos x="343" y="185"/>
                </a:cxn>
                <a:cxn ang="0">
                  <a:pos x="359" y="185"/>
                </a:cxn>
                <a:cxn ang="0">
                  <a:pos x="370" y="196"/>
                </a:cxn>
                <a:cxn ang="0">
                  <a:pos x="365" y="247"/>
                </a:cxn>
                <a:cxn ang="0">
                  <a:pos x="366" y="274"/>
                </a:cxn>
                <a:cxn ang="0">
                  <a:pos x="372" y="332"/>
                </a:cxn>
                <a:cxn ang="0">
                  <a:pos x="407" y="343"/>
                </a:cxn>
                <a:cxn ang="0">
                  <a:pos x="457" y="352"/>
                </a:cxn>
                <a:cxn ang="0">
                  <a:pos x="492" y="374"/>
                </a:cxn>
                <a:cxn ang="0">
                  <a:pos x="527" y="382"/>
                </a:cxn>
                <a:cxn ang="0">
                  <a:pos x="550" y="388"/>
                </a:cxn>
                <a:cxn ang="0">
                  <a:pos x="535" y="470"/>
                </a:cxn>
                <a:cxn ang="0">
                  <a:pos x="492" y="461"/>
                </a:cxn>
                <a:cxn ang="0">
                  <a:pos x="457" y="470"/>
                </a:cxn>
                <a:cxn ang="0">
                  <a:pos x="417" y="493"/>
                </a:cxn>
                <a:cxn ang="0">
                  <a:pos x="400" y="499"/>
                </a:cxn>
                <a:cxn ang="0">
                  <a:pos x="355" y="526"/>
                </a:cxn>
                <a:cxn ang="0">
                  <a:pos x="343" y="547"/>
                </a:cxn>
                <a:cxn ang="0">
                  <a:pos x="351" y="569"/>
                </a:cxn>
                <a:cxn ang="0">
                  <a:pos x="345" y="595"/>
                </a:cxn>
                <a:cxn ang="0">
                  <a:pos x="354" y="641"/>
                </a:cxn>
              </a:cxnLst>
              <a:rect l="0" t="0" r="r" b="b"/>
              <a:pathLst>
                <a:path w="562" h="724">
                  <a:moveTo>
                    <a:pt x="372" y="673"/>
                  </a:moveTo>
                  <a:lnTo>
                    <a:pt x="373" y="691"/>
                  </a:lnTo>
                  <a:lnTo>
                    <a:pt x="382" y="694"/>
                  </a:lnTo>
                  <a:lnTo>
                    <a:pt x="365" y="724"/>
                  </a:lnTo>
                  <a:lnTo>
                    <a:pt x="357" y="713"/>
                  </a:lnTo>
                  <a:lnTo>
                    <a:pt x="321" y="716"/>
                  </a:lnTo>
                  <a:lnTo>
                    <a:pt x="294" y="689"/>
                  </a:lnTo>
                  <a:lnTo>
                    <a:pt x="264" y="691"/>
                  </a:lnTo>
                  <a:lnTo>
                    <a:pt x="245" y="668"/>
                  </a:lnTo>
                  <a:lnTo>
                    <a:pt x="221" y="665"/>
                  </a:lnTo>
                  <a:lnTo>
                    <a:pt x="211" y="671"/>
                  </a:lnTo>
                  <a:lnTo>
                    <a:pt x="199" y="671"/>
                  </a:lnTo>
                  <a:lnTo>
                    <a:pt x="193" y="660"/>
                  </a:lnTo>
                  <a:lnTo>
                    <a:pt x="198" y="649"/>
                  </a:lnTo>
                  <a:lnTo>
                    <a:pt x="192" y="632"/>
                  </a:lnTo>
                  <a:lnTo>
                    <a:pt x="180" y="638"/>
                  </a:lnTo>
                  <a:lnTo>
                    <a:pt x="177" y="622"/>
                  </a:lnTo>
                  <a:lnTo>
                    <a:pt x="187" y="623"/>
                  </a:lnTo>
                  <a:lnTo>
                    <a:pt x="197" y="602"/>
                  </a:lnTo>
                  <a:lnTo>
                    <a:pt x="178" y="583"/>
                  </a:lnTo>
                  <a:lnTo>
                    <a:pt x="133" y="565"/>
                  </a:lnTo>
                  <a:lnTo>
                    <a:pt x="108" y="559"/>
                  </a:lnTo>
                  <a:lnTo>
                    <a:pt x="90" y="562"/>
                  </a:lnTo>
                  <a:lnTo>
                    <a:pt x="78" y="521"/>
                  </a:lnTo>
                  <a:lnTo>
                    <a:pt x="70" y="500"/>
                  </a:lnTo>
                  <a:lnTo>
                    <a:pt x="61" y="488"/>
                  </a:lnTo>
                  <a:lnTo>
                    <a:pt x="22" y="484"/>
                  </a:lnTo>
                  <a:lnTo>
                    <a:pt x="21" y="467"/>
                  </a:lnTo>
                  <a:lnTo>
                    <a:pt x="0" y="431"/>
                  </a:lnTo>
                  <a:lnTo>
                    <a:pt x="12" y="396"/>
                  </a:lnTo>
                  <a:lnTo>
                    <a:pt x="13" y="378"/>
                  </a:lnTo>
                  <a:lnTo>
                    <a:pt x="1" y="361"/>
                  </a:lnTo>
                  <a:lnTo>
                    <a:pt x="13" y="360"/>
                  </a:lnTo>
                  <a:lnTo>
                    <a:pt x="24" y="348"/>
                  </a:lnTo>
                  <a:lnTo>
                    <a:pt x="85" y="342"/>
                  </a:lnTo>
                  <a:lnTo>
                    <a:pt x="78" y="328"/>
                  </a:lnTo>
                  <a:lnTo>
                    <a:pt x="99" y="320"/>
                  </a:lnTo>
                  <a:lnTo>
                    <a:pt x="102" y="305"/>
                  </a:lnTo>
                  <a:lnTo>
                    <a:pt x="95" y="288"/>
                  </a:lnTo>
                  <a:lnTo>
                    <a:pt x="109" y="283"/>
                  </a:lnTo>
                  <a:lnTo>
                    <a:pt x="103" y="276"/>
                  </a:lnTo>
                  <a:lnTo>
                    <a:pt x="95" y="264"/>
                  </a:lnTo>
                  <a:lnTo>
                    <a:pt x="90" y="242"/>
                  </a:lnTo>
                  <a:lnTo>
                    <a:pt x="102" y="239"/>
                  </a:lnTo>
                  <a:lnTo>
                    <a:pt x="105" y="229"/>
                  </a:lnTo>
                  <a:lnTo>
                    <a:pt x="91" y="227"/>
                  </a:lnTo>
                  <a:lnTo>
                    <a:pt x="76" y="198"/>
                  </a:lnTo>
                  <a:lnTo>
                    <a:pt x="90" y="191"/>
                  </a:lnTo>
                  <a:lnTo>
                    <a:pt x="81" y="182"/>
                  </a:lnTo>
                  <a:lnTo>
                    <a:pt x="77" y="169"/>
                  </a:lnTo>
                  <a:lnTo>
                    <a:pt x="81" y="146"/>
                  </a:lnTo>
                  <a:lnTo>
                    <a:pt x="73" y="146"/>
                  </a:lnTo>
                  <a:lnTo>
                    <a:pt x="67" y="134"/>
                  </a:lnTo>
                  <a:lnTo>
                    <a:pt x="53" y="124"/>
                  </a:lnTo>
                  <a:lnTo>
                    <a:pt x="39" y="90"/>
                  </a:lnTo>
                  <a:lnTo>
                    <a:pt x="42" y="71"/>
                  </a:lnTo>
                  <a:lnTo>
                    <a:pt x="77" y="68"/>
                  </a:lnTo>
                  <a:lnTo>
                    <a:pt x="88" y="46"/>
                  </a:lnTo>
                  <a:lnTo>
                    <a:pt x="108" y="43"/>
                  </a:lnTo>
                  <a:lnTo>
                    <a:pt x="113" y="50"/>
                  </a:lnTo>
                  <a:lnTo>
                    <a:pt x="130" y="48"/>
                  </a:lnTo>
                  <a:lnTo>
                    <a:pt x="138" y="54"/>
                  </a:lnTo>
                  <a:lnTo>
                    <a:pt x="154" y="56"/>
                  </a:lnTo>
                  <a:lnTo>
                    <a:pt x="195" y="34"/>
                  </a:lnTo>
                  <a:lnTo>
                    <a:pt x="201" y="11"/>
                  </a:lnTo>
                  <a:lnTo>
                    <a:pt x="216" y="0"/>
                  </a:lnTo>
                  <a:lnTo>
                    <a:pt x="229" y="11"/>
                  </a:lnTo>
                  <a:lnTo>
                    <a:pt x="263" y="25"/>
                  </a:lnTo>
                  <a:lnTo>
                    <a:pt x="262" y="42"/>
                  </a:lnTo>
                  <a:lnTo>
                    <a:pt x="273" y="42"/>
                  </a:lnTo>
                  <a:lnTo>
                    <a:pt x="281" y="50"/>
                  </a:lnTo>
                  <a:lnTo>
                    <a:pt x="292" y="52"/>
                  </a:lnTo>
                  <a:lnTo>
                    <a:pt x="306" y="47"/>
                  </a:lnTo>
                  <a:lnTo>
                    <a:pt x="328" y="61"/>
                  </a:lnTo>
                  <a:lnTo>
                    <a:pt x="339" y="50"/>
                  </a:lnTo>
                  <a:lnTo>
                    <a:pt x="352" y="77"/>
                  </a:lnTo>
                  <a:lnTo>
                    <a:pt x="342" y="90"/>
                  </a:lnTo>
                  <a:lnTo>
                    <a:pt x="351" y="136"/>
                  </a:lnTo>
                  <a:lnTo>
                    <a:pt x="340" y="139"/>
                  </a:lnTo>
                  <a:lnTo>
                    <a:pt x="334" y="173"/>
                  </a:lnTo>
                  <a:lnTo>
                    <a:pt x="340" y="169"/>
                  </a:lnTo>
                  <a:lnTo>
                    <a:pt x="343" y="185"/>
                  </a:lnTo>
                  <a:lnTo>
                    <a:pt x="353" y="175"/>
                  </a:lnTo>
                  <a:lnTo>
                    <a:pt x="359" y="185"/>
                  </a:lnTo>
                  <a:lnTo>
                    <a:pt x="367" y="187"/>
                  </a:lnTo>
                  <a:lnTo>
                    <a:pt x="370" y="196"/>
                  </a:lnTo>
                  <a:lnTo>
                    <a:pt x="363" y="214"/>
                  </a:lnTo>
                  <a:lnTo>
                    <a:pt x="365" y="247"/>
                  </a:lnTo>
                  <a:lnTo>
                    <a:pt x="358" y="266"/>
                  </a:lnTo>
                  <a:lnTo>
                    <a:pt x="366" y="274"/>
                  </a:lnTo>
                  <a:lnTo>
                    <a:pt x="353" y="294"/>
                  </a:lnTo>
                  <a:lnTo>
                    <a:pt x="372" y="332"/>
                  </a:lnTo>
                  <a:lnTo>
                    <a:pt x="399" y="348"/>
                  </a:lnTo>
                  <a:lnTo>
                    <a:pt x="407" y="343"/>
                  </a:lnTo>
                  <a:lnTo>
                    <a:pt x="425" y="362"/>
                  </a:lnTo>
                  <a:lnTo>
                    <a:pt x="457" y="352"/>
                  </a:lnTo>
                  <a:lnTo>
                    <a:pt x="487" y="360"/>
                  </a:lnTo>
                  <a:lnTo>
                    <a:pt x="492" y="374"/>
                  </a:lnTo>
                  <a:lnTo>
                    <a:pt x="508" y="373"/>
                  </a:lnTo>
                  <a:lnTo>
                    <a:pt x="527" y="382"/>
                  </a:lnTo>
                  <a:lnTo>
                    <a:pt x="531" y="392"/>
                  </a:lnTo>
                  <a:lnTo>
                    <a:pt x="550" y="388"/>
                  </a:lnTo>
                  <a:lnTo>
                    <a:pt x="562" y="456"/>
                  </a:lnTo>
                  <a:lnTo>
                    <a:pt x="535" y="470"/>
                  </a:lnTo>
                  <a:lnTo>
                    <a:pt x="502" y="469"/>
                  </a:lnTo>
                  <a:lnTo>
                    <a:pt x="492" y="461"/>
                  </a:lnTo>
                  <a:lnTo>
                    <a:pt x="474" y="475"/>
                  </a:lnTo>
                  <a:lnTo>
                    <a:pt x="457" y="470"/>
                  </a:lnTo>
                  <a:lnTo>
                    <a:pt x="449" y="487"/>
                  </a:lnTo>
                  <a:lnTo>
                    <a:pt x="417" y="493"/>
                  </a:lnTo>
                  <a:lnTo>
                    <a:pt x="405" y="491"/>
                  </a:lnTo>
                  <a:lnTo>
                    <a:pt x="400" y="499"/>
                  </a:lnTo>
                  <a:lnTo>
                    <a:pt x="369" y="510"/>
                  </a:lnTo>
                  <a:lnTo>
                    <a:pt x="355" y="526"/>
                  </a:lnTo>
                  <a:lnTo>
                    <a:pt x="353" y="538"/>
                  </a:lnTo>
                  <a:lnTo>
                    <a:pt x="343" y="547"/>
                  </a:lnTo>
                  <a:lnTo>
                    <a:pt x="353" y="557"/>
                  </a:lnTo>
                  <a:lnTo>
                    <a:pt x="351" y="569"/>
                  </a:lnTo>
                  <a:lnTo>
                    <a:pt x="355" y="589"/>
                  </a:lnTo>
                  <a:lnTo>
                    <a:pt x="345" y="595"/>
                  </a:lnTo>
                  <a:lnTo>
                    <a:pt x="359" y="632"/>
                  </a:lnTo>
                  <a:lnTo>
                    <a:pt x="354" y="641"/>
                  </a:lnTo>
                  <a:lnTo>
                    <a:pt x="372" y="673"/>
                  </a:lnTo>
                  <a:close/>
                </a:path>
              </a:pathLst>
            </a:custGeom>
            <a:solidFill>
              <a:srgbClr val="C0C0C0"/>
            </a:solidFill>
            <a:ln w="3175" cap="flat" cmpd="sng">
              <a:solidFill>
                <a:srgbClr val="FFFFFF"/>
              </a:solidFill>
              <a:prstDash val="solid"/>
              <a:round/>
              <a:headEnd/>
              <a:tailEnd/>
            </a:ln>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grpSp>
      <p:sp>
        <p:nvSpPr>
          <p:cNvPr id="99" name="Freeform 314">
            <a:extLst>
              <a:ext uri="{FF2B5EF4-FFF2-40B4-BE49-F238E27FC236}">
                <a16:creationId xmlns:a16="http://schemas.microsoft.com/office/drawing/2014/main" id="{6BC91BDA-DB80-49D2-BBD5-AE4DB663AAB7}"/>
              </a:ext>
            </a:extLst>
          </p:cNvPr>
          <p:cNvSpPr>
            <a:spLocks/>
          </p:cNvSpPr>
          <p:nvPr/>
        </p:nvSpPr>
        <p:spPr bwMode="auto">
          <a:xfrm>
            <a:off x="2559232" y="3182923"/>
            <a:ext cx="1076325" cy="835025"/>
          </a:xfrm>
          <a:custGeom>
            <a:avLst/>
            <a:gdLst/>
            <a:ahLst/>
            <a:cxnLst>
              <a:cxn ang="0">
                <a:pos x="67" y="475"/>
              </a:cxn>
              <a:cxn ang="0">
                <a:pos x="87" y="494"/>
              </a:cxn>
              <a:cxn ang="0">
                <a:pos x="94" y="524"/>
              </a:cxn>
              <a:cxn ang="0">
                <a:pos x="109" y="494"/>
              </a:cxn>
              <a:cxn ang="0">
                <a:pos x="142" y="449"/>
              </a:cxn>
              <a:cxn ang="0">
                <a:pos x="210" y="424"/>
              </a:cxn>
              <a:cxn ang="0">
                <a:pos x="252" y="430"/>
              </a:cxn>
              <a:cxn ang="0">
                <a:pos x="291" y="403"/>
              </a:cxn>
              <a:cxn ang="0">
                <a:pos x="309" y="374"/>
              </a:cxn>
              <a:cxn ang="0">
                <a:pos x="323" y="365"/>
              </a:cxn>
              <a:cxn ang="0">
                <a:pos x="346" y="371"/>
              </a:cxn>
              <a:cxn ang="0">
                <a:pos x="363" y="329"/>
              </a:cxn>
              <a:cxn ang="0">
                <a:pos x="437" y="318"/>
              </a:cxn>
              <a:cxn ang="0">
                <a:pos x="463" y="287"/>
              </a:cxn>
              <a:cxn ang="0">
                <a:pos x="519" y="263"/>
              </a:cxn>
              <a:cxn ang="0">
                <a:pos x="544" y="240"/>
              </a:cxn>
              <a:cxn ang="0">
                <a:pos x="527" y="224"/>
              </a:cxn>
              <a:cxn ang="0">
                <a:pos x="521" y="203"/>
              </a:cxn>
              <a:cxn ang="0">
                <a:pos x="550" y="217"/>
              </a:cxn>
              <a:cxn ang="0">
                <a:pos x="592" y="221"/>
              </a:cxn>
              <a:cxn ang="0">
                <a:pos x="605" y="239"/>
              </a:cxn>
              <a:cxn ang="0">
                <a:pos x="633" y="274"/>
              </a:cxn>
              <a:cxn ang="0">
                <a:pos x="678" y="121"/>
              </a:cxn>
              <a:cxn ang="0">
                <a:pos x="655" y="48"/>
              </a:cxn>
              <a:cxn ang="0">
                <a:pos x="604" y="11"/>
              </a:cxn>
              <a:cxn ang="0">
                <a:pos x="581" y="25"/>
              </a:cxn>
              <a:cxn ang="0">
                <a:pos x="567" y="17"/>
              </a:cxn>
              <a:cxn ang="0">
                <a:pos x="547" y="26"/>
              </a:cxn>
              <a:cxn ang="0">
                <a:pos x="479" y="35"/>
              </a:cxn>
              <a:cxn ang="0">
                <a:pos x="453" y="94"/>
              </a:cxn>
              <a:cxn ang="0">
                <a:pos x="435" y="92"/>
              </a:cxn>
              <a:cxn ang="0">
                <a:pos x="407" y="101"/>
              </a:cxn>
              <a:cxn ang="0">
                <a:pos x="355" y="96"/>
              </a:cxn>
              <a:cxn ang="0">
                <a:pos x="285" y="95"/>
              </a:cxn>
              <a:cxn ang="0">
                <a:pos x="277" y="50"/>
              </a:cxn>
              <a:cxn ang="0">
                <a:pos x="238" y="10"/>
              </a:cxn>
              <a:cxn ang="0">
                <a:pos x="197" y="0"/>
              </a:cxn>
              <a:cxn ang="0">
                <a:pos x="165" y="10"/>
              </a:cxn>
              <a:cxn ang="0">
                <a:pos x="125" y="31"/>
              </a:cxn>
              <a:cxn ang="0">
                <a:pos x="108" y="37"/>
              </a:cxn>
              <a:cxn ang="0">
                <a:pos x="63" y="61"/>
              </a:cxn>
              <a:cxn ang="0">
                <a:pos x="49" y="84"/>
              </a:cxn>
              <a:cxn ang="0">
                <a:pos x="55" y="107"/>
              </a:cxn>
              <a:cxn ang="0">
                <a:pos x="52" y="133"/>
              </a:cxn>
              <a:cxn ang="0">
                <a:pos x="60" y="179"/>
              </a:cxn>
              <a:cxn ang="0">
                <a:pos x="96" y="205"/>
              </a:cxn>
              <a:cxn ang="0">
                <a:pos x="123" y="210"/>
              </a:cxn>
              <a:cxn ang="0">
                <a:pos x="155" y="239"/>
              </a:cxn>
              <a:cxn ang="0">
                <a:pos x="135" y="271"/>
              </a:cxn>
              <a:cxn ang="0">
                <a:pos x="106" y="290"/>
              </a:cxn>
              <a:cxn ang="0">
                <a:pos x="77" y="307"/>
              </a:cxn>
              <a:cxn ang="0">
                <a:pos x="83" y="331"/>
              </a:cxn>
              <a:cxn ang="0">
                <a:pos x="96" y="359"/>
              </a:cxn>
              <a:cxn ang="0">
                <a:pos x="66" y="370"/>
              </a:cxn>
              <a:cxn ang="0">
                <a:pos x="31" y="396"/>
              </a:cxn>
              <a:cxn ang="0">
                <a:pos x="11" y="386"/>
              </a:cxn>
              <a:cxn ang="0">
                <a:pos x="12" y="412"/>
              </a:cxn>
              <a:cxn ang="0">
                <a:pos x="15" y="445"/>
              </a:cxn>
              <a:cxn ang="0">
                <a:pos x="52" y="479"/>
              </a:cxn>
            </a:cxnLst>
            <a:rect l="0" t="0" r="r" b="b"/>
            <a:pathLst>
              <a:path w="678" h="526">
                <a:moveTo>
                  <a:pt x="52" y="479"/>
                </a:moveTo>
                <a:lnTo>
                  <a:pt x="67" y="475"/>
                </a:lnTo>
                <a:lnTo>
                  <a:pt x="73" y="493"/>
                </a:lnTo>
                <a:lnTo>
                  <a:pt x="87" y="494"/>
                </a:lnTo>
                <a:lnTo>
                  <a:pt x="84" y="502"/>
                </a:lnTo>
                <a:lnTo>
                  <a:pt x="94" y="524"/>
                </a:lnTo>
                <a:lnTo>
                  <a:pt x="103" y="526"/>
                </a:lnTo>
                <a:lnTo>
                  <a:pt x="109" y="494"/>
                </a:lnTo>
                <a:lnTo>
                  <a:pt x="138" y="463"/>
                </a:lnTo>
                <a:lnTo>
                  <a:pt x="142" y="449"/>
                </a:lnTo>
                <a:lnTo>
                  <a:pt x="186" y="440"/>
                </a:lnTo>
                <a:lnTo>
                  <a:pt x="210" y="424"/>
                </a:lnTo>
                <a:lnTo>
                  <a:pt x="239" y="440"/>
                </a:lnTo>
                <a:lnTo>
                  <a:pt x="252" y="430"/>
                </a:lnTo>
                <a:lnTo>
                  <a:pt x="253" y="406"/>
                </a:lnTo>
                <a:lnTo>
                  <a:pt x="291" y="403"/>
                </a:lnTo>
                <a:lnTo>
                  <a:pt x="297" y="384"/>
                </a:lnTo>
                <a:lnTo>
                  <a:pt x="309" y="374"/>
                </a:lnTo>
                <a:lnTo>
                  <a:pt x="316" y="382"/>
                </a:lnTo>
                <a:lnTo>
                  <a:pt x="323" y="365"/>
                </a:lnTo>
                <a:lnTo>
                  <a:pt x="328" y="353"/>
                </a:lnTo>
                <a:lnTo>
                  <a:pt x="346" y="371"/>
                </a:lnTo>
                <a:lnTo>
                  <a:pt x="366" y="343"/>
                </a:lnTo>
                <a:lnTo>
                  <a:pt x="363" y="329"/>
                </a:lnTo>
                <a:lnTo>
                  <a:pt x="377" y="331"/>
                </a:lnTo>
                <a:lnTo>
                  <a:pt x="437" y="318"/>
                </a:lnTo>
                <a:lnTo>
                  <a:pt x="444" y="296"/>
                </a:lnTo>
                <a:lnTo>
                  <a:pt x="463" y="287"/>
                </a:lnTo>
                <a:lnTo>
                  <a:pt x="473" y="293"/>
                </a:lnTo>
                <a:lnTo>
                  <a:pt x="519" y="263"/>
                </a:lnTo>
                <a:lnTo>
                  <a:pt x="543" y="254"/>
                </a:lnTo>
                <a:lnTo>
                  <a:pt x="544" y="240"/>
                </a:lnTo>
                <a:lnTo>
                  <a:pt x="529" y="235"/>
                </a:lnTo>
                <a:lnTo>
                  <a:pt x="527" y="224"/>
                </a:lnTo>
                <a:lnTo>
                  <a:pt x="519" y="229"/>
                </a:lnTo>
                <a:lnTo>
                  <a:pt x="521" y="203"/>
                </a:lnTo>
                <a:lnTo>
                  <a:pt x="545" y="206"/>
                </a:lnTo>
                <a:lnTo>
                  <a:pt x="550" y="217"/>
                </a:lnTo>
                <a:lnTo>
                  <a:pt x="562" y="203"/>
                </a:lnTo>
                <a:lnTo>
                  <a:pt x="592" y="221"/>
                </a:lnTo>
                <a:lnTo>
                  <a:pt x="585" y="247"/>
                </a:lnTo>
                <a:lnTo>
                  <a:pt x="605" y="239"/>
                </a:lnTo>
                <a:lnTo>
                  <a:pt x="598" y="268"/>
                </a:lnTo>
                <a:lnTo>
                  <a:pt x="633" y="274"/>
                </a:lnTo>
                <a:lnTo>
                  <a:pt x="665" y="202"/>
                </a:lnTo>
                <a:lnTo>
                  <a:pt x="678" y="121"/>
                </a:lnTo>
                <a:lnTo>
                  <a:pt x="663" y="85"/>
                </a:lnTo>
                <a:lnTo>
                  <a:pt x="655" y="48"/>
                </a:lnTo>
                <a:lnTo>
                  <a:pt x="606" y="30"/>
                </a:lnTo>
                <a:lnTo>
                  <a:pt x="604" y="11"/>
                </a:lnTo>
                <a:lnTo>
                  <a:pt x="598" y="23"/>
                </a:lnTo>
                <a:lnTo>
                  <a:pt x="581" y="25"/>
                </a:lnTo>
                <a:lnTo>
                  <a:pt x="576" y="17"/>
                </a:lnTo>
                <a:lnTo>
                  <a:pt x="567" y="17"/>
                </a:lnTo>
                <a:lnTo>
                  <a:pt x="567" y="25"/>
                </a:lnTo>
                <a:lnTo>
                  <a:pt x="547" y="26"/>
                </a:lnTo>
                <a:lnTo>
                  <a:pt x="522" y="44"/>
                </a:lnTo>
                <a:lnTo>
                  <a:pt x="479" y="35"/>
                </a:lnTo>
                <a:lnTo>
                  <a:pt x="467" y="60"/>
                </a:lnTo>
                <a:lnTo>
                  <a:pt x="453" y="94"/>
                </a:lnTo>
                <a:lnTo>
                  <a:pt x="444" y="88"/>
                </a:lnTo>
                <a:lnTo>
                  <a:pt x="435" y="92"/>
                </a:lnTo>
                <a:lnTo>
                  <a:pt x="418" y="94"/>
                </a:lnTo>
                <a:lnTo>
                  <a:pt x="407" y="101"/>
                </a:lnTo>
                <a:lnTo>
                  <a:pt x="382" y="101"/>
                </a:lnTo>
                <a:lnTo>
                  <a:pt x="355" y="96"/>
                </a:lnTo>
                <a:lnTo>
                  <a:pt x="322" y="77"/>
                </a:lnTo>
                <a:lnTo>
                  <a:pt x="285" y="95"/>
                </a:lnTo>
                <a:lnTo>
                  <a:pt x="271" y="68"/>
                </a:lnTo>
                <a:lnTo>
                  <a:pt x="277" y="50"/>
                </a:lnTo>
                <a:lnTo>
                  <a:pt x="256" y="22"/>
                </a:lnTo>
                <a:lnTo>
                  <a:pt x="238" y="10"/>
                </a:lnTo>
                <a:lnTo>
                  <a:pt x="207" y="6"/>
                </a:lnTo>
                <a:lnTo>
                  <a:pt x="197" y="0"/>
                </a:lnTo>
                <a:lnTo>
                  <a:pt x="185" y="12"/>
                </a:lnTo>
                <a:lnTo>
                  <a:pt x="165" y="10"/>
                </a:lnTo>
                <a:lnTo>
                  <a:pt x="157" y="25"/>
                </a:lnTo>
                <a:lnTo>
                  <a:pt x="125" y="31"/>
                </a:lnTo>
                <a:lnTo>
                  <a:pt x="112" y="28"/>
                </a:lnTo>
                <a:lnTo>
                  <a:pt x="108" y="37"/>
                </a:lnTo>
                <a:lnTo>
                  <a:pt x="79" y="47"/>
                </a:lnTo>
                <a:lnTo>
                  <a:pt x="63" y="61"/>
                </a:lnTo>
                <a:lnTo>
                  <a:pt x="59" y="76"/>
                </a:lnTo>
                <a:lnTo>
                  <a:pt x="49" y="84"/>
                </a:lnTo>
                <a:lnTo>
                  <a:pt x="59" y="96"/>
                </a:lnTo>
                <a:lnTo>
                  <a:pt x="55" y="107"/>
                </a:lnTo>
                <a:lnTo>
                  <a:pt x="63" y="126"/>
                </a:lnTo>
                <a:lnTo>
                  <a:pt x="52" y="133"/>
                </a:lnTo>
                <a:lnTo>
                  <a:pt x="64" y="168"/>
                </a:lnTo>
                <a:lnTo>
                  <a:pt x="60" y="179"/>
                </a:lnTo>
                <a:lnTo>
                  <a:pt x="77" y="210"/>
                </a:lnTo>
                <a:lnTo>
                  <a:pt x="96" y="205"/>
                </a:lnTo>
                <a:lnTo>
                  <a:pt x="107" y="214"/>
                </a:lnTo>
                <a:lnTo>
                  <a:pt x="123" y="210"/>
                </a:lnTo>
                <a:lnTo>
                  <a:pt x="138" y="238"/>
                </a:lnTo>
                <a:lnTo>
                  <a:pt x="155" y="239"/>
                </a:lnTo>
                <a:lnTo>
                  <a:pt x="167" y="269"/>
                </a:lnTo>
                <a:lnTo>
                  <a:pt x="135" y="271"/>
                </a:lnTo>
                <a:lnTo>
                  <a:pt x="121" y="292"/>
                </a:lnTo>
                <a:lnTo>
                  <a:pt x="106" y="290"/>
                </a:lnTo>
                <a:lnTo>
                  <a:pt x="96" y="305"/>
                </a:lnTo>
                <a:lnTo>
                  <a:pt x="77" y="307"/>
                </a:lnTo>
                <a:lnTo>
                  <a:pt x="72" y="330"/>
                </a:lnTo>
                <a:lnTo>
                  <a:pt x="83" y="331"/>
                </a:lnTo>
                <a:lnTo>
                  <a:pt x="83" y="346"/>
                </a:lnTo>
                <a:lnTo>
                  <a:pt x="96" y="359"/>
                </a:lnTo>
                <a:lnTo>
                  <a:pt x="83" y="371"/>
                </a:lnTo>
                <a:lnTo>
                  <a:pt x="66" y="370"/>
                </a:lnTo>
                <a:lnTo>
                  <a:pt x="41" y="400"/>
                </a:lnTo>
                <a:lnTo>
                  <a:pt x="31" y="396"/>
                </a:lnTo>
                <a:lnTo>
                  <a:pt x="27" y="372"/>
                </a:lnTo>
                <a:lnTo>
                  <a:pt x="11" y="386"/>
                </a:lnTo>
                <a:lnTo>
                  <a:pt x="0" y="404"/>
                </a:lnTo>
                <a:lnTo>
                  <a:pt x="12" y="412"/>
                </a:lnTo>
                <a:lnTo>
                  <a:pt x="18" y="424"/>
                </a:lnTo>
                <a:lnTo>
                  <a:pt x="15" y="445"/>
                </a:lnTo>
                <a:lnTo>
                  <a:pt x="22" y="463"/>
                </a:lnTo>
                <a:lnTo>
                  <a:pt x="52" y="479"/>
                </a:lnTo>
                <a:close/>
              </a:path>
            </a:pathLst>
          </a:custGeom>
          <a:solidFill>
            <a:srgbClr val="C0C0C0"/>
          </a:solidFill>
          <a:ln w="3175" cap="flat" cmpd="sng">
            <a:solidFill>
              <a:srgbClr val="FFFFFF"/>
            </a:solidFill>
            <a:prstDash val="solid"/>
            <a:round/>
            <a:headEnd/>
            <a:tailEnd/>
          </a:ln>
          <a:effectLst>
            <a:outerShdw blurRad="50800" dist="38100" dir="2700000" algn="tl" rotWithShape="0">
              <a:prstClr val="black">
                <a:alpha val="40000"/>
              </a:prstClr>
            </a:outerShdw>
          </a:effectLst>
        </p:spPr>
        <p:txBody>
          <a:bodyPr wrap="none" lIns="0" tIns="0" rIns="0" bIns="0">
            <a:spAutoFit/>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de-DE" sz="1800" b="0" i="0" u="none" strike="noStrike" kern="0" cap="none" spc="0" normalizeH="0" baseline="0" noProof="0">
              <a:ln>
                <a:noFill/>
              </a:ln>
              <a:solidFill>
                <a:srgbClr val="000000"/>
              </a:solidFill>
              <a:effectLst/>
              <a:uLnTx/>
              <a:uFillTx/>
            </a:endParaRPr>
          </a:p>
        </p:txBody>
      </p:sp>
      <p:sp>
        <p:nvSpPr>
          <p:cNvPr id="121" name="Rectangle 336">
            <a:extLst>
              <a:ext uri="{FF2B5EF4-FFF2-40B4-BE49-F238E27FC236}">
                <a16:creationId xmlns:a16="http://schemas.microsoft.com/office/drawing/2014/main" id="{20086ED1-7A79-41B9-BB18-95AB4CEBE2A7}"/>
              </a:ext>
            </a:extLst>
          </p:cNvPr>
          <p:cNvSpPr>
            <a:spLocks noChangeAspect="1" noChangeArrowheads="1"/>
          </p:cNvSpPr>
          <p:nvPr/>
        </p:nvSpPr>
        <p:spPr bwMode="auto">
          <a:xfrm>
            <a:off x="3211663" y="2871773"/>
            <a:ext cx="64" cy="153888"/>
          </a:xfrm>
          <a:prstGeom prst="rect">
            <a:avLst/>
          </a:prstGeom>
          <a:solidFill>
            <a:srgbClr val="C0C0C0"/>
          </a:solidFill>
          <a:ln w="9525">
            <a:noFill/>
            <a:miter lim="800000"/>
            <a:headEnd/>
            <a:tailEnd/>
          </a:ln>
        </p:spPr>
        <p:txBody>
          <a:bodyPr wrap="none" lIns="0" tIns="0" rIns="0" bIns="0">
            <a:spAutoFit/>
          </a:bodyPr>
          <a:lstStyle/>
          <a:p>
            <a:pPr marL="0" marR="0" lvl="0" indent="0" algn="ctr" defTabSz="914400" eaLnBrk="0" fontAlgn="auto" latinLnBrk="0" hangingPunct="0">
              <a:lnSpc>
                <a:spcPct val="100000"/>
              </a:lnSpc>
              <a:spcBef>
                <a:spcPct val="0"/>
              </a:spcBef>
              <a:spcAft>
                <a:spcPts val="0"/>
              </a:spcAft>
              <a:buClrTx/>
              <a:buSzTx/>
              <a:buFontTx/>
              <a:buNone/>
              <a:tabLst/>
              <a:defRPr/>
            </a:pPr>
            <a:endParaRPr kumimoji="1" lang="de-DE" sz="1000" b="1" i="0" u="none" strike="noStrike" kern="0" cap="none" spc="0" normalizeH="0" baseline="0" noProof="0" dirty="0">
              <a:ln>
                <a:noFill/>
              </a:ln>
              <a:solidFill>
                <a:srgbClr val="000000"/>
              </a:solidFill>
              <a:effectLst/>
              <a:uLnTx/>
              <a:uFillTx/>
            </a:endParaRPr>
          </a:p>
        </p:txBody>
      </p:sp>
      <p:sp>
        <p:nvSpPr>
          <p:cNvPr id="227" name="Fußzeilenplatzhalter 3">
            <a:extLst>
              <a:ext uri="{FF2B5EF4-FFF2-40B4-BE49-F238E27FC236}">
                <a16:creationId xmlns:a16="http://schemas.microsoft.com/office/drawing/2014/main" id="{BAB73ABA-EC76-4ED4-B1BE-04D15031F280}"/>
              </a:ext>
            </a:extLst>
          </p:cNvPr>
          <p:cNvSpPr txBox="1">
            <a:spLocks/>
          </p:cNvSpPr>
          <p:nvPr/>
        </p:nvSpPr>
        <p:spPr>
          <a:xfrm>
            <a:off x="5312572" y="7610413"/>
            <a:ext cx="8280000" cy="274677"/>
          </a:xfrm>
          <a:prstGeom prst="rect">
            <a:avLst/>
          </a:prstGeom>
        </p:spPr>
        <p:txBody>
          <a:bodyPr vert="horz" lIns="91440" tIns="45720" rIns="91440" bIns="45720" rtlCol="0" anchor="ctr"/>
          <a:lstStyle>
            <a:defPPr>
              <a:defRPr lang="de-DE"/>
            </a:defPPr>
            <a:lvl1pPr marL="0" marR="0" indent="0" algn="l" defTabSz="914400" rtl="0" eaLnBrk="1" fontAlgn="auto" latinLnBrk="0" hangingPunct="1">
              <a:lnSpc>
                <a:spcPct val="100000"/>
              </a:lnSpc>
              <a:spcBef>
                <a:spcPts val="0"/>
              </a:spcBef>
              <a:spcAft>
                <a:spcPts val="0"/>
              </a:spcAft>
              <a:buClrTx/>
              <a:buSzTx/>
              <a:buFontTx/>
              <a:buNone/>
              <a:tabLst/>
              <a:defRPr sz="900" kern="1200">
                <a:solidFill>
                  <a:schemeClr val="tx1"/>
                </a:solidFill>
                <a:latin typeface="+mn-lt"/>
                <a:ea typeface="+mn-ea"/>
                <a:cs typeface="+mn-cs"/>
              </a:defRPr>
            </a:lvl1pPr>
            <a:lvl2pPr marL="546400" algn="l" defTabSz="1092799" rtl="0" eaLnBrk="1" latinLnBrk="0" hangingPunct="1">
              <a:defRPr sz="2151" kern="1200">
                <a:solidFill>
                  <a:schemeClr val="tx1"/>
                </a:solidFill>
                <a:latin typeface="+mn-lt"/>
                <a:ea typeface="+mn-ea"/>
                <a:cs typeface="+mn-cs"/>
              </a:defRPr>
            </a:lvl2pPr>
            <a:lvl3pPr marL="1092799" algn="l" defTabSz="1092799" rtl="0" eaLnBrk="1" latinLnBrk="0" hangingPunct="1">
              <a:defRPr sz="2151" kern="1200">
                <a:solidFill>
                  <a:schemeClr val="tx1"/>
                </a:solidFill>
                <a:latin typeface="+mn-lt"/>
                <a:ea typeface="+mn-ea"/>
                <a:cs typeface="+mn-cs"/>
              </a:defRPr>
            </a:lvl3pPr>
            <a:lvl4pPr marL="1639199" algn="l" defTabSz="1092799" rtl="0" eaLnBrk="1" latinLnBrk="0" hangingPunct="1">
              <a:defRPr sz="2151" kern="1200">
                <a:solidFill>
                  <a:schemeClr val="tx1"/>
                </a:solidFill>
                <a:latin typeface="+mn-lt"/>
                <a:ea typeface="+mn-ea"/>
                <a:cs typeface="+mn-cs"/>
              </a:defRPr>
            </a:lvl4pPr>
            <a:lvl5pPr marL="2185599" algn="l" defTabSz="1092799" rtl="0" eaLnBrk="1" latinLnBrk="0" hangingPunct="1">
              <a:defRPr sz="2151" kern="1200">
                <a:solidFill>
                  <a:schemeClr val="tx1"/>
                </a:solidFill>
                <a:latin typeface="+mn-lt"/>
                <a:ea typeface="+mn-ea"/>
                <a:cs typeface="+mn-cs"/>
              </a:defRPr>
            </a:lvl5pPr>
            <a:lvl6pPr marL="2731999" algn="l" defTabSz="1092799" rtl="0" eaLnBrk="1" latinLnBrk="0" hangingPunct="1">
              <a:defRPr sz="2151" kern="1200">
                <a:solidFill>
                  <a:schemeClr val="tx1"/>
                </a:solidFill>
                <a:latin typeface="+mn-lt"/>
                <a:ea typeface="+mn-ea"/>
                <a:cs typeface="+mn-cs"/>
              </a:defRPr>
            </a:lvl6pPr>
            <a:lvl7pPr marL="3278398" algn="l" defTabSz="1092799" rtl="0" eaLnBrk="1" latinLnBrk="0" hangingPunct="1">
              <a:defRPr sz="2151" kern="1200">
                <a:solidFill>
                  <a:schemeClr val="tx1"/>
                </a:solidFill>
                <a:latin typeface="+mn-lt"/>
                <a:ea typeface="+mn-ea"/>
                <a:cs typeface="+mn-cs"/>
              </a:defRPr>
            </a:lvl7pPr>
            <a:lvl8pPr marL="3824798" algn="l" defTabSz="1092799" rtl="0" eaLnBrk="1" latinLnBrk="0" hangingPunct="1">
              <a:defRPr sz="2151" kern="1200">
                <a:solidFill>
                  <a:schemeClr val="tx1"/>
                </a:solidFill>
                <a:latin typeface="+mn-lt"/>
                <a:ea typeface="+mn-ea"/>
                <a:cs typeface="+mn-cs"/>
              </a:defRPr>
            </a:lvl8pPr>
            <a:lvl9pPr marL="4371198" algn="l" defTabSz="1092799" rtl="0" eaLnBrk="1" latinLnBrk="0" hangingPunct="1">
              <a:defRPr sz="2151" kern="1200">
                <a:solidFill>
                  <a:schemeClr val="tx1"/>
                </a:solidFill>
                <a:latin typeface="+mn-lt"/>
                <a:ea typeface="+mn-ea"/>
                <a:cs typeface="+mn-cs"/>
              </a:defRPr>
            </a:lvl9pPr>
          </a:lstStyle>
          <a:p>
            <a:r>
              <a:rPr lang="de-DE">
                <a:solidFill>
                  <a:srgbClr val="000000"/>
                </a:solidFill>
              </a:rPr>
              <a:t>Willkommen in Deutschland, © Bundesagentur für Arbeit</a:t>
            </a:r>
            <a:endParaRPr lang="de-DE" dirty="0">
              <a:solidFill>
                <a:srgbClr val="000000"/>
              </a:solidFill>
            </a:endParaRPr>
          </a:p>
        </p:txBody>
      </p:sp>
      <p:sp>
        <p:nvSpPr>
          <p:cNvPr id="228" name="Foliennummernplatzhalter 4">
            <a:extLst>
              <a:ext uri="{FF2B5EF4-FFF2-40B4-BE49-F238E27FC236}">
                <a16:creationId xmlns:a16="http://schemas.microsoft.com/office/drawing/2014/main" id="{9CC55B4D-5095-4BDC-8CDC-ED96AF5B2609}"/>
              </a:ext>
            </a:extLst>
          </p:cNvPr>
          <p:cNvSpPr txBox="1">
            <a:spLocks/>
          </p:cNvSpPr>
          <p:nvPr/>
        </p:nvSpPr>
        <p:spPr>
          <a:xfrm>
            <a:off x="13669506" y="7610413"/>
            <a:ext cx="864000" cy="274677"/>
          </a:xfrm>
          <a:prstGeom prst="rect">
            <a:avLst/>
          </a:prstGeom>
        </p:spPr>
        <p:txBody>
          <a:bodyPr vert="horz" lIns="91440" tIns="45720" rIns="91440" bIns="45720" rtlCol="0" anchor="ctr"/>
          <a:lstStyle>
            <a:defPPr>
              <a:defRPr lang="de-DE"/>
            </a:defPPr>
            <a:lvl1pPr marL="0" algn="r" defTabSz="1092799" rtl="0" eaLnBrk="1" latinLnBrk="0" hangingPunct="1">
              <a:defRPr sz="900" kern="1200">
                <a:solidFill>
                  <a:schemeClr val="tx1"/>
                </a:solidFill>
                <a:latin typeface="+mn-lt"/>
                <a:ea typeface="+mn-ea"/>
                <a:cs typeface="+mn-cs"/>
              </a:defRPr>
            </a:lvl1pPr>
            <a:lvl2pPr marL="546400" algn="l" defTabSz="1092799" rtl="0" eaLnBrk="1" latinLnBrk="0" hangingPunct="1">
              <a:defRPr sz="2151" kern="1200">
                <a:solidFill>
                  <a:schemeClr val="tx1"/>
                </a:solidFill>
                <a:latin typeface="+mn-lt"/>
                <a:ea typeface="+mn-ea"/>
                <a:cs typeface="+mn-cs"/>
              </a:defRPr>
            </a:lvl2pPr>
            <a:lvl3pPr marL="1092799" algn="l" defTabSz="1092799" rtl="0" eaLnBrk="1" latinLnBrk="0" hangingPunct="1">
              <a:defRPr sz="2151" kern="1200">
                <a:solidFill>
                  <a:schemeClr val="tx1"/>
                </a:solidFill>
                <a:latin typeface="+mn-lt"/>
                <a:ea typeface="+mn-ea"/>
                <a:cs typeface="+mn-cs"/>
              </a:defRPr>
            </a:lvl3pPr>
            <a:lvl4pPr marL="1639199" algn="l" defTabSz="1092799" rtl="0" eaLnBrk="1" latinLnBrk="0" hangingPunct="1">
              <a:defRPr sz="2151" kern="1200">
                <a:solidFill>
                  <a:schemeClr val="tx1"/>
                </a:solidFill>
                <a:latin typeface="+mn-lt"/>
                <a:ea typeface="+mn-ea"/>
                <a:cs typeface="+mn-cs"/>
              </a:defRPr>
            </a:lvl4pPr>
            <a:lvl5pPr marL="2185599" algn="l" defTabSz="1092799" rtl="0" eaLnBrk="1" latinLnBrk="0" hangingPunct="1">
              <a:defRPr sz="2151" kern="1200">
                <a:solidFill>
                  <a:schemeClr val="tx1"/>
                </a:solidFill>
                <a:latin typeface="+mn-lt"/>
                <a:ea typeface="+mn-ea"/>
                <a:cs typeface="+mn-cs"/>
              </a:defRPr>
            </a:lvl5pPr>
            <a:lvl6pPr marL="2731999" algn="l" defTabSz="1092799" rtl="0" eaLnBrk="1" latinLnBrk="0" hangingPunct="1">
              <a:defRPr sz="2151" kern="1200">
                <a:solidFill>
                  <a:schemeClr val="tx1"/>
                </a:solidFill>
                <a:latin typeface="+mn-lt"/>
                <a:ea typeface="+mn-ea"/>
                <a:cs typeface="+mn-cs"/>
              </a:defRPr>
            </a:lvl6pPr>
            <a:lvl7pPr marL="3278398" algn="l" defTabSz="1092799" rtl="0" eaLnBrk="1" latinLnBrk="0" hangingPunct="1">
              <a:defRPr sz="2151" kern="1200">
                <a:solidFill>
                  <a:schemeClr val="tx1"/>
                </a:solidFill>
                <a:latin typeface="+mn-lt"/>
                <a:ea typeface="+mn-ea"/>
                <a:cs typeface="+mn-cs"/>
              </a:defRPr>
            </a:lvl7pPr>
            <a:lvl8pPr marL="3824798" algn="l" defTabSz="1092799" rtl="0" eaLnBrk="1" latinLnBrk="0" hangingPunct="1">
              <a:defRPr sz="2151" kern="1200">
                <a:solidFill>
                  <a:schemeClr val="tx1"/>
                </a:solidFill>
                <a:latin typeface="+mn-lt"/>
                <a:ea typeface="+mn-ea"/>
                <a:cs typeface="+mn-cs"/>
              </a:defRPr>
            </a:lvl8pPr>
            <a:lvl9pPr marL="4371198" algn="l" defTabSz="1092799" rtl="0" eaLnBrk="1" latinLnBrk="0" hangingPunct="1">
              <a:defRPr sz="2151" kern="1200">
                <a:solidFill>
                  <a:schemeClr val="tx1"/>
                </a:solidFill>
                <a:latin typeface="+mn-lt"/>
                <a:ea typeface="+mn-ea"/>
                <a:cs typeface="+mn-cs"/>
              </a:defRPr>
            </a:lvl9pPr>
          </a:lstStyle>
          <a:p>
            <a:r>
              <a:rPr lang="de-DE"/>
              <a:t>Seite </a:t>
            </a:r>
            <a:fld id="{A8946A1F-0169-4AB6-AEFC-44545780F863}" type="slidenum">
              <a:rPr lang="de-DE" smtClean="0"/>
              <a:pPr/>
              <a:t>2</a:t>
            </a:fld>
            <a:endParaRPr lang="de-DE" dirty="0"/>
          </a:p>
        </p:txBody>
      </p:sp>
      <p:sp>
        <p:nvSpPr>
          <p:cNvPr id="236" name="Rechteck 235">
            <a:extLst>
              <a:ext uri="{FF2B5EF4-FFF2-40B4-BE49-F238E27FC236}">
                <a16:creationId xmlns:a16="http://schemas.microsoft.com/office/drawing/2014/main" id="{B8538A47-A501-40FB-8826-0A431B46EE99}"/>
              </a:ext>
            </a:extLst>
          </p:cNvPr>
          <p:cNvSpPr/>
          <p:nvPr/>
        </p:nvSpPr>
        <p:spPr>
          <a:xfrm>
            <a:off x="4562112" y="2225689"/>
            <a:ext cx="6251755" cy="369332"/>
          </a:xfrm>
          <a:prstGeom prst="rect">
            <a:avLst/>
          </a:prstGeom>
        </p:spPr>
        <p:txBody>
          <a:bodyPr wrap="square">
            <a:spAutoFit/>
          </a:bodyPr>
          <a:lstStyle/>
          <a:p>
            <a:pPr lvl="0"/>
            <a:r>
              <a:rPr lang="de-DE" sz="1800" dirty="0" err="1">
                <a:latin typeface="+mj-lt"/>
              </a:rPr>
              <a:t>консультує</a:t>
            </a:r>
            <a:r>
              <a:rPr lang="de-DE" sz="1800" dirty="0">
                <a:latin typeface="+mj-lt"/>
              </a:rPr>
              <a:t> </a:t>
            </a:r>
            <a:r>
              <a:rPr lang="de-DE" sz="1800" dirty="0" err="1">
                <a:latin typeface="+mj-lt"/>
              </a:rPr>
              <a:t>вас</a:t>
            </a:r>
            <a:r>
              <a:rPr lang="de-DE" sz="1800" dirty="0">
                <a:latin typeface="+mj-lt"/>
              </a:rPr>
              <a:t> </a:t>
            </a:r>
            <a:r>
              <a:rPr lang="az-Cyrl-AZ" sz="1800" dirty="0">
                <a:latin typeface="+mj-lt"/>
              </a:rPr>
              <a:t>та</a:t>
            </a:r>
            <a:r>
              <a:rPr lang="de-DE" sz="1800" dirty="0">
                <a:latin typeface="+mj-lt"/>
              </a:rPr>
              <a:t> </a:t>
            </a:r>
            <a:r>
              <a:rPr lang="de-DE" sz="1800" dirty="0" err="1">
                <a:latin typeface="+mj-lt"/>
              </a:rPr>
              <a:t>сприяє</a:t>
            </a:r>
            <a:r>
              <a:rPr lang="de-DE" sz="1800" dirty="0">
                <a:latin typeface="+mj-lt"/>
              </a:rPr>
              <a:t> </a:t>
            </a:r>
            <a:r>
              <a:rPr lang="de-DE" sz="1800" dirty="0" err="1">
                <a:latin typeface="+mj-lt"/>
              </a:rPr>
              <a:t>отриманню</a:t>
            </a:r>
            <a:r>
              <a:rPr lang="de-DE" sz="1800" dirty="0">
                <a:latin typeface="+mj-lt"/>
              </a:rPr>
              <a:t> </a:t>
            </a:r>
            <a:r>
              <a:rPr lang="de-DE" sz="1800" dirty="0" err="1">
                <a:latin typeface="+mj-lt"/>
              </a:rPr>
              <a:t>робочого</a:t>
            </a:r>
            <a:r>
              <a:rPr lang="de-DE" sz="1800" dirty="0">
                <a:latin typeface="+mj-lt"/>
              </a:rPr>
              <a:t> </a:t>
            </a:r>
            <a:r>
              <a:rPr lang="de-DE" sz="1800" dirty="0" err="1">
                <a:latin typeface="+mj-lt"/>
              </a:rPr>
              <a:t>місця</a:t>
            </a:r>
            <a:r>
              <a:rPr lang="de-DE" sz="1800" dirty="0">
                <a:latin typeface="+mj-lt"/>
              </a:rPr>
              <a:t>.</a:t>
            </a:r>
          </a:p>
        </p:txBody>
      </p:sp>
      <p:sp>
        <p:nvSpPr>
          <p:cNvPr id="237" name="Rechteck 236">
            <a:extLst>
              <a:ext uri="{FF2B5EF4-FFF2-40B4-BE49-F238E27FC236}">
                <a16:creationId xmlns:a16="http://schemas.microsoft.com/office/drawing/2014/main" id="{8AAEA68E-464F-4326-B1CF-DC4836357C46}"/>
              </a:ext>
            </a:extLst>
          </p:cNvPr>
          <p:cNvSpPr/>
          <p:nvPr/>
        </p:nvSpPr>
        <p:spPr>
          <a:xfrm>
            <a:off x="4645476" y="4005548"/>
            <a:ext cx="6165669" cy="369332"/>
          </a:xfrm>
          <a:prstGeom prst="rect">
            <a:avLst/>
          </a:prstGeom>
        </p:spPr>
        <p:txBody>
          <a:bodyPr wrap="square">
            <a:spAutoFit/>
          </a:bodyPr>
          <a:lstStyle/>
          <a:p>
            <a:pPr lvl="0"/>
            <a:r>
              <a:rPr lang="de-DE" sz="1800" dirty="0">
                <a:latin typeface="+mj-lt"/>
              </a:rPr>
              <a:t>…</a:t>
            </a:r>
            <a:r>
              <a:rPr lang="ru-RU" sz="1800" dirty="0">
                <a:latin typeface="+mj-lt"/>
              </a:rPr>
              <a:t>наше відомство є у багатьох містах Німеччини</a:t>
            </a:r>
            <a:endParaRPr lang="de-DE" sz="1800" dirty="0">
              <a:latin typeface="+mj-lt"/>
            </a:endParaRPr>
          </a:p>
        </p:txBody>
      </p:sp>
      <p:sp>
        <p:nvSpPr>
          <p:cNvPr id="238" name="Rechteck 237">
            <a:extLst>
              <a:ext uri="{FF2B5EF4-FFF2-40B4-BE49-F238E27FC236}">
                <a16:creationId xmlns:a16="http://schemas.microsoft.com/office/drawing/2014/main" id="{E8E2428C-C41E-437A-B253-3AC1E6DE405D}"/>
              </a:ext>
            </a:extLst>
          </p:cNvPr>
          <p:cNvSpPr/>
          <p:nvPr/>
        </p:nvSpPr>
        <p:spPr>
          <a:xfrm>
            <a:off x="4212135" y="4878457"/>
            <a:ext cx="6386092" cy="646331"/>
          </a:xfrm>
          <a:prstGeom prst="rect">
            <a:avLst/>
          </a:prstGeom>
        </p:spPr>
        <p:txBody>
          <a:bodyPr wrap="square">
            <a:spAutoFit/>
          </a:bodyPr>
          <a:lstStyle/>
          <a:p>
            <a:pPr lvl="0"/>
            <a:r>
              <a:rPr lang="de-DE" sz="1800" dirty="0">
                <a:latin typeface="+mj-lt"/>
              </a:rPr>
              <a:t>…</a:t>
            </a:r>
            <a:r>
              <a:rPr lang="ru-RU" sz="1800" dirty="0">
                <a:latin typeface="+mj-lt"/>
              </a:rPr>
              <a:t> нас можна знайти також онлайн</a:t>
            </a:r>
            <a:r>
              <a:rPr lang="de-DE" sz="1800" dirty="0">
                <a:latin typeface="+mj-lt"/>
              </a:rPr>
              <a:t>,</a:t>
            </a:r>
            <a:r>
              <a:rPr lang="ru-RU" sz="1800" dirty="0">
                <a:latin typeface="+mj-lt"/>
              </a:rPr>
              <a:t> за адресою </a:t>
            </a:r>
            <a:r>
              <a:rPr lang="de-DE" sz="1800" dirty="0">
                <a:latin typeface="+mj-lt"/>
                <a:hlinkClick r:id="rId3" action="ppaction://hlinkfile"/>
              </a:rPr>
              <a:t>www.arbeitsagentur.de</a:t>
            </a:r>
            <a:endParaRPr lang="de-DE" sz="1800" dirty="0">
              <a:latin typeface="+mj-lt"/>
            </a:endParaRPr>
          </a:p>
        </p:txBody>
      </p:sp>
      <p:sp>
        <p:nvSpPr>
          <p:cNvPr id="246" name="Rechteck 245">
            <a:extLst>
              <a:ext uri="{FF2B5EF4-FFF2-40B4-BE49-F238E27FC236}">
                <a16:creationId xmlns:a16="http://schemas.microsoft.com/office/drawing/2014/main" id="{E0AC0623-8FBE-4ABD-AA3D-A72A8F0CF284}"/>
              </a:ext>
            </a:extLst>
          </p:cNvPr>
          <p:cNvSpPr/>
          <p:nvPr/>
        </p:nvSpPr>
        <p:spPr>
          <a:xfrm>
            <a:off x="4175395" y="1319170"/>
            <a:ext cx="7683229" cy="646331"/>
          </a:xfrm>
          <a:prstGeom prst="rect">
            <a:avLst/>
          </a:prstGeom>
        </p:spPr>
        <p:txBody>
          <a:bodyPr wrap="square">
            <a:spAutoFit/>
          </a:bodyPr>
          <a:lstStyle/>
          <a:p>
            <a:r>
              <a:rPr lang="de-DE" sz="1800" dirty="0">
                <a:solidFill>
                  <a:srgbClr val="000000"/>
                </a:solidFill>
                <a:latin typeface="Arial" panose="020B0604020202020204" pitchFamily="34" charset="0"/>
                <a:cs typeface="Arial" panose="020B0604020202020204" pitchFamily="34" charset="0"/>
              </a:rPr>
              <a:t>… </a:t>
            </a:r>
            <a:r>
              <a:rPr lang="ru-RU" sz="1800" dirty="0">
                <a:solidFill>
                  <a:srgbClr val="000000"/>
                </a:solidFill>
                <a:latin typeface="Arial" panose="020B0604020202020204" pitchFamily="34" charset="0"/>
                <a:cs typeface="Arial" panose="020B0604020202020204" pitchFamily="34" charset="0"/>
              </a:rPr>
              <a:t>дає вам огляд усіх необхідних заходів, для працевлаштування у Німеччині</a:t>
            </a:r>
            <a:endParaRPr lang="de-DE" sz="1800" dirty="0">
              <a:solidFill>
                <a:srgbClr val="000000"/>
              </a:solidFill>
              <a:latin typeface="Arial" panose="020B0604020202020204" pitchFamily="34" charset="0"/>
              <a:cs typeface="Arial" panose="020B0604020202020204" pitchFamily="34" charset="0"/>
            </a:endParaRPr>
          </a:p>
        </p:txBody>
      </p:sp>
      <p:sp>
        <p:nvSpPr>
          <p:cNvPr id="247" name="Rechteck 246">
            <a:extLst>
              <a:ext uri="{FF2B5EF4-FFF2-40B4-BE49-F238E27FC236}">
                <a16:creationId xmlns:a16="http://schemas.microsoft.com/office/drawing/2014/main" id="{8360EA6D-6FCB-4831-A2CD-F89FA18887B9}"/>
              </a:ext>
            </a:extLst>
          </p:cNvPr>
          <p:cNvSpPr/>
          <p:nvPr/>
        </p:nvSpPr>
        <p:spPr>
          <a:xfrm>
            <a:off x="4768181" y="2897857"/>
            <a:ext cx="7497236" cy="646331"/>
          </a:xfrm>
          <a:prstGeom prst="rect">
            <a:avLst/>
          </a:prstGeom>
        </p:spPr>
        <p:txBody>
          <a:bodyPr wrap="square">
            <a:spAutoFit/>
          </a:bodyPr>
          <a:lstStyle/>
          <a:p>
            <a:r>
              <a:rPr lang="de-DE" sz="1800" dirty="0">
                <a:solidFill>
                  <a:srgbClr val="000000"/>
                </a:solidFill>
                <a:latin typeface="+mj-lt"/>
                <a:cs typeface="Arial" panose="020B0604020202020204" pitchFamily="34" charset="0"/>
              </a:rPr>
              <a:t>… </a:t>
            </a:r>
            <a:r>
              <a:rPr lang="ru-RU" sz="1800" dirty="0">
                <a:solidFill>
                  <a:srgbClr val="000000"/>
                </a:solidFill>
                <a:latin typeface="+mj-lt"/>
                <a:cs typeface="Arial" panose="020B0604020202020204" pitchFamily="34" charset="0"/>
              </a:rPr>
              <a:t>допомогає вам знайти відповідального партнера та контактних осіб</a:t>
            </a:r>
            <a:r>
              <a:rPr lang="de-DE" sz="1800" dirty="0">
                <a:solidFill>
                  <a:srgbClr val="000000"/>
                </a:solidFill>
                <a:latin typeface="+mj-lt"/>
                <a:cs typeface="Arial" panose="020B0604020202020204" pitchFamily="34" charset="0"/>
              </a:rPr>
              <a:t> (</a:t>
            </a:r>
            <a:r>
              <a:rPr lang="ru-RU" sz="1800" dirty="0">
                <a:solidFill>
                  <a:srgbClr val="000000"/>
                </a:solidFill>
                <a:latin typeface="+mj-lt"/>
                <a:cs typeface="Arial" panose="020B0604020202020204" pitchFamily="34" charset="0"/>
              </a:rPr>
              <a:t>наприклад для визнання іноземної освіти</a:t>
            </a:r>
            <a:r>
              <a:rPr lang="de-DE" sz="1800" dirty="0">
                <a:solidFill>
                  <a:srgbClr val="000000"/>
                </a:solidFill>
                <a:latin typeface="+mj-lt"/>
                <a:cs typeface="Arial" panose="020B0604020202020204" pitchFamily="34" charset="0"/>
              </a:rPr>
              <a:t>)</a:t>
            </a:r>
            <a:r>
              <a:rPr lang="ru-RU" sz="1800" dirty="0">
                <a:solidFill>
                  <a:srgbClr val="000000"/>
                </a:solidFill>
                <a:latin typeface="+mj-lt"/>
                <a:cs typeface="Arial" panose="020B0604020202020204" pitchFamily="34" charset="0"/>
              </a:rPr>
              <a:t>.</a:t>
            </a:r>
            <a:endParaRPr lang="de-DE" sz="1800" dirty="0">
              <a:solidFill>
                <a:srgbClr val="000000"/>
              </a:solidFill>
              <a:latin typeface="+mj-lt"/>
              <a:cs typeface="Arial" panose="020B0604020202020204" pitchFamily="34" charset="0"/>
            </a:endParaRPr>
          </a:p>
        </p:txBody>
      </p:sp>
      <p:sp>
        <p:nvSpPr>
          <p:cNvPr id="255" name="Bogen 254">
            <a:extLst>
              <a:ext uri="{FF2B5EF4-FFF2-40B4-BE49-F238E27FC236}">
                <a16:creationId xmlns:a16="http://schemas.microsoft.com/office/drawing/2014/main" id="{445B3FE7-1B7A-4A71-ADE4-6137D6F405A6}"/>
              </a:ext>
            </a:extLst>
          </p:cNvPr>
          <p:cNvSpPr/>
          <p:nvPr/>
        </p:nvSpPr>
        <p:spPr>
          <a:xfrm rot="2808991">
            <a:off x="-1228481" y="595412"/>
            <a:ext cx="5662120" cy="5283664"/>
          </a:xfrm>
          <a:prstGeom prst="arc">
            <a:avLst>
              <a:gd name="adj1" fmla="val 15896777"/>
              <a:gd name="adj2" fmla="val 571762"/>
            </a:avLst>
          </a:prstGeom>
          <a:ln w="15875">
            <a:solidFill>
              <a:schemeClr val="bg2">
                <a:lumMod val="9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83" name="Oval 93">
            <a:extLst>
              <a:ext uri="{FF2B5EF4-FFF2-40B4-BE49-F238E27FC236}">
                <a16:creationId xmlns:a16="http://schemas.microsoft.com/office/drawing/2014/main" id="{3BC90D99-3C62-4C2F-8609-88140EED9213}"/>
              </a:ext>
            </a:extLst>
          </p:cNvPr>
          <p:cNvSpPr>
            <a:spLocks/>
          </p:cNvSpPr>
          <p:nvPr/>
        </p:nvSpPr>
        <p:spPr>
          <a:xfrm flipH="1">
            <a:off x="3486239" y="1360719"/>
            <a:ext cx="468000" cy="468000"/>
          </a:xfrm>
          <a:prstGeom prst="ellipse">
            <a:avLst/>
          </a:prstGeom>
          <a:solidFill>
            <a:schemeClr val="bg1">
              <a:lumMod val="75000"/>
            </a:schemeClr>
          </a:solidFill>
          <a:ln w="9525">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err="1">
              <a:solidFill>
                <a:schemeClr val="tx1"/>
              </a:solidFill>
            </a:endParaRPr>
          </a:p>
        </p:txBody>
      </p:sp>
      <p:sp>
        <p:nvSpPr>
          <p:cNvPr id="286" name="Oval 93">
            <a:extLst>
              <a:ext uri="{FF2B5EF4-FFF2-40B4-BE49-F238E27FC236}">
                <a16:creationId xmlns:a16="http://schemas.microsoft.com/office/drawing/2014/main" id="{4A206560-6C53-4EB7-AB03-F50D5B7CC0FA}"/>
              </a:ext>
            </a:extLst>
          </p:cNvPr>
          <p:cNvSpPr>
            <a:spLocks/>
          </p:cNvSpPr>
          <p:nvPr/>
        </p:nvSpPr>
        <p:spPr>
          <a:xfrm flipH="1">
            <a:off x="3914865" y="2117276"/>
            <a:ext cx="468000" cy="468000"/>
          </a:xfrm>
          <a:prstGeom prst="ellipse">
            <a:avLst/>
          </a:prstGeom>
          <a:solidFill>
            <a:schemeClr val="bg1">
              <a:lumMod val="75000"/>
            </a:schemeClr>
          </a:solidFill>
          <a:ln w="9525">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err="1">
              <a:solidFill>
                <a:schemeClr val="tx1"/>
              </a:solidFill>
            </a:endParaRPr>
          </a:p>
        </p:txBody>
      </p:sp>
      <p:sp>
        <p:nvSpPr>
          <p:cNvPr id="287" name="Oval 93">
            <a:extLst>
              <a:ext uri="{FF2B5EF4-FFF2-40B4-BE49-F238E27FC236}">
                <a16:creationId xmlns:a16="http://schemas.microsoft.com/office/drawing/2014/main" id="{58CACEA6-FCF6-4F63-9741-1BDA27DF3E21}"/>
              </a:ext>
            </a:extLst>
          </p:cNvPr>
          <p:cNvSpPr>
            <a:spLocks/>
          </p:cNvSpPr>
          <p:nvPr/>
        </p:nvSpPr>
        <p:spPr>
          <a:xfrm flipH="1">
            <a:off x="4075428" y="2990582"/>
            <a:ext cx="468000" cy="468000"/>
          </a:xfrm>
          <a:prstGeom prst="ellipse">
            <a:avLst/>
          </a:prstGeom>
          <a:solidFill>
            <a:schemeClr val="bg1">
              <a:lumMod val="75000"/>
            </a:schemeClr>
          </a:solidFill>
          <a:ln w="9525">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err="1">
              <a:solidFill>
                <a:schemeClr val="tx1"/>
              </a:solidFill>
            </a:endParaRPr>
          </a:p>
        </p:txBody>
      </p:sp>
      <p:sp>
        <p:nvSpPr>
          <p:cNvPr id="288" name="Oval 93">
            <a:extLst>
              <a:ext uri="{FF2B5EF4-FFF2-40B4-BE49-F238E27FC236}">
                <a16:creationId xmlns:a16="http://schemas.microsoft.com/office/drawing/2014/main" id="{06C49FDF-F9C5-47BE-AA34-795664779470}"/>
              </a:ext>
            </a:extLst>
          </p:cNvPr>
          <p:cNvSpPr>
            <a:spLocks/>
          </p:cNvSpPr>
          <p:nvPr/>
        </p:nvSpPr>
        <p:spPr>
          <a:xfrm flipH="1">
            <a:off x="4019911" y="3928114"/>
            <a:ext cx="468000" cy="468000"/>
          </a:xfrm>
          <a:prstGeom prst="ellipse">
            <a:avLst/>
          </a:prstGeom>
          <a:solidFill>
            <a:schemeClr val="bg1">
              <a:lumMod val="75000"/>
            </a:schemeClr>
          </a:solidFill>
          <a:ln w="9525">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err="1">
              <a:solidFill>
                <a:schemeClr val="tx1"/>
              </a:solidFill>
            </a:endParaRPr>
          </a:p>
        </p:txBody>
      </p:sp>
      <p:sp>
        <p:nvSpPr>
          <p:cNvPr id="290" name="Oval 93">
            <a:extLst>
              <a:ext uri="{FF2B5EF4-FFF2-40B4-BE49-F238E27FC236}">
                <a16:creationId xmlns:a16="http://schemas.microsoft.com/office/drawing/2014/main" id="{F8253CF3-660D-4C38-90FF-A017995C687C}"/>
              </a:ext>
            </a:extLst>
          </p:cNvPr>
          <p:cNvSpPr>
            <a:spLocks/>
          </p:cNvSpPr>
          <p:nvPr/>
        </p:nvSpPr>
        <p:spPr>
          <a:xfrm flipH="1">
            <a:off x="3558357" y="4814212"/>
            <a:ext cx="468000" cy="468000"/>
          </a:xfrm>
          <a:prstGeom prst="ellipse">
            <a:avLst/>
          </a:prstGeom>
          <a:solidFill>
            <a:schemeClr val="bg1">
              <a:lumMod val="75000"/>
            </a:schemeClr>
          </a:solidFill>
          <a:ln w="9525">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err="1">
              <a:solidFill>
                <a:schemeClr val="tx1"/>
              </a:solidFill>
            </a:endParaRPr>
          </a:p>
        </p:txBody>
      </p:sp>
      <p:pic>
        <p:nvPicPr>
          <p:cNvPr id="294" name="Grafik 293" descr="Dokument">
            <a:extLst>
              <a:ext uri="{FF2B5EF4-FFF2-40B4-BE49-F238E27FC236}">
                <a16:creationId xmlns:a16="http://schemas.microsoft.com/office/drawing/2014/main" id="{D82116B6-8773-43BB-BC65-6A1CC0C998BB}"/>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567006" y="1420558"/>
            <a:ext cx="324000" cy="324000"/>
          </a:xfrm>
          <a:prstGeom prst="rect">
            <a:avLst/>
          </a:prstGeom>
        </p:spPr>
      </p:pic>
      <p:pic>
        <p:nvPicPr>
          <p:cNvPr id="296" name="Grafik 15" descr="Besprechung">
            <a:extLst>
              <a:ext uri="{FF2B5EF4-FFF2-40B4-BE49-F238E27FC236}">
                <a16:creationId xmlns:a16="http://schemas.microsoft.com/office/drawing/2014/main" id="{69455ACD-DEFF-4DEA-8356-2A43EC4987A5}"/>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150068" y="3043261"/>
            <a:ext cx="324000" cy="324000"/>
          </a:xfrm>
          <a:prstGeom prst="rect">
            <a:avLst/>
          </a:prstGeom>
        </p:spPr>
      </p:pic>
      <p:grpSp>
        <p:nvGrpSpPr>
          <p:cNvPr id="298" name="Group 116">
            <a:extLst>
              <a:ext uri="{FF2B5EF4-FFF2-40B4-BE49-F238E27FC236}">
                <a16:creationId xmlns:a16="http://schemas.microsoft.com/office/drawing/2014/main" id="{F02FD7A0-9FCD-4A96-8546-CAD822092396}"/>
              </a:ext>
            </a:extLst>
          </p:cNvPr>
          <p:cNvGrpSpPr/>
          <p:nvPr/>
        </p:nvGrpSpPr>
        <p:grpSpPr>
          <a:xfrm>
            <a:off x="4031546" y="2193765"/>
            <a:ext cx="251999" cy="252000"/>
            <a:chOff x="2399847" y="1491544"/>
            <a:chExt cx="231984" cy="228791"/>
          </a:xfrm>
          <a:solidFill>
            <a:schemeClr val="bg1"/>
          </a:solidFill>
        </p:grpSpPr>
        <p:sp>
          <p:nvSpPr>
            <p:cNvPr id="299" name="Freeform 9">
              <a:extLst>
                <a:ext uri="{FF2B5EF4-FFF2-40B4-BE49-F238E27FC236}">
                  <a16:creationId xmlns:a16="http://schemas.microsoft.com/office/drawing/2014/main" id="{18ECE6D5-FC26-4D62-AC52-B88640FAE7BB}"/>
                </a:ext>
              </a:extLst>
            </p:cNvPr>
            <p:cNvSpPr>
              <a:spLocks noEditPoints="1"/>
            </p:cNvSpPr>
            <p:nvPr/>
          </p:nvSpPr>
          <p:spPr bwMode="auto">
            <a:xfrm>
              <a:off x="2399847" y="1515537"/>
              <a:ext cx="231984" cy="204798"/>
            </a:xfrm>
            <a:custGeom>
              <a:avLst/>
              <a:gdLst>
                <a:gd name="T0" fmla="*/ 226 w 241"/>
                <a:gd name="T1" fmla="*/ 0 h 213"/>
                <a:gd name="T2" fmla="*/ 191 w 241"/>
                <a:gd name="T3" fmla="*/ 0 h 213"/>
                <a:gd name="T4" fmla="*/ 191 w 241"/>
                <a:gd name="T5" fmla="*/ 9 h 213"/>
                <a:gd name="T6" fmla="*/ 194 w 241"/>
                <a:gd name="T7" fmla="*/ 20 h 213"/>
                <a:gd name="T8" fmla="*/ 173 w 241"/>
                <a:gd name="T9" fmla="*/ 41 h 213"/>
                <a:gd name="T10" fmla="*/ 152 w 241"/>
                <a:gd name="T11" fmla="*/ 20 h 213"/>
                <a:gd name="T12" fmla="*/ 155 w 241"/>
                <a:gd name="T13" fmla="*/ 9 h 213"/>
                <a:gd name="T14" fmla="*/ 155 w 241"/>
                <a:gd name="T15" fmla="*/ 0 h 213"/>
                <a:gd name="T16" fmla="*/ 86 w 241"/>
                <a:gd name="T17" fmla="*/ 0 h 213"/>
                <a:gd name="T18" fmla="*/ 86 w 241"/>
                <a:gd name="T19" fmla="*/ 9 h 213"/>
                <a:gd name="T20" fmla="*/ 89 w 241"/>
                <a:gd name="T21" fmla="*/ 20 h 213"/>
                <a:gd name="T22" fmla="*/ 68 w 241"/>
                <a:gd name="T23" fmla="*/ 41 h 213"/>
                <a:gd name="T24" fmla="*/ 47 w 241"/>
                <a:gd name="T25" fmla="*/ 20 h 213"/>
                <a:gd name="T26" fmla="*/ 50 w 241"/>
                <a:gd name="T27" fmla="*/ 9 h 213"/>
                <a:gd name="T28" fmla="*/ 50 w 241"/>
                <a:gd name="T29" fmla="*/ 0 h 213"/>
                <a:gd name="T30" fmla="*/ 15 w 241"/>
                <a:gd name="T31" fmla="*/ 0 h 213"/>
                <a:gd name="T32" fmla="*/ 0 w 241"/>
                <a:gd name="T33" fmla="*/ 15 h 213"/>
                <a:gd name="T34" fmla="*/ 0 w 241"/>
                <a:gd name="T35" fmla="*/ 198 h 213"/>
                <a:gd name="T36" fmla="*/ 15 w 241"/>
                <a:gd name="T37" fmla="*/ 213 h 213"/>
                <a:gd name="T38" fmla="*/ 226 w 241"/>
                <a:gd name="T39" fmla="*/ 213 h 213"/>
                <a:gd name="T40" fmla="*/ 241 w 241"/>
                <a:gd name="T41" fmla="*/ 198 h 213"/>
                <a:gd name="T42" fmla="*/ 241 w 241"/>
                <a:gd name="T43" fmla="*/ 15 h 213"/>
                <a:gd name="T44" fmla="*/ 226 w 241"/>
                <a:gd name="T45" fmla="*/ 0 h 213"/>
                <a:gd name="T46" fmla="*/ 228 w 241"/>
                <a:gd name="T47" fmla="*/ 199 h 213"/>
                <a:gd name="T48" fmla="*/ 13 w 241"/>
                <a:gd name="T49" fmla="*/ 199 h 213"/>
                <a:gd name="T50" fmla="*/ 13 w 241"/>
                <a:gd name="T51" fmla="*/ 74 h 213"/>
                <a:gd name="T52" fmla="*/ 228 w 241"/>
                <a:gd name="T53" fmla="*/ 74 h 213"/>
                <a:gd name="T54" fmla="*/ 228 w 241"/>
                <a:gd name="T55" fmla="*/ 199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41" h="213">
                  <a:moveTo>
                    <a:pt x="226" y="0"/>
                  </a:moveTo>
                  <a:cubicBezTo>
                    <a:pt x="191" y="0"/>
                    <a:pt x="191" y="0"/>
                    <a:pt x="191" y="0"/>
                  </a:cubicBezTo>
                  <a:cubicBezTo>
                    <a:pt x="191" y="9"/>
                    <a:pt x="191" y="9"/>
                    <a:pt x="191" y="9"/>
                  </a:cubicBezTo>
                  <a:cubicBezTo>
                    <a:pt x="193" y="12"/>
                    <a:pt x="194" y="16"/>
                    <a:pt x="194" y="20"/>
                  </a:cubicBezTo>
                  <a:cubicBezTo>
                    <a:pt x="194" y="32"/>
                    <a:pt x="185" y="41"/>
                    <a:pt x="173" y="41"/>
                  </a:cubicBezTo>
                  <a:cubicBezTo>
                    <a:pt x="162" y="41"/>
                    <a:pt x="152" y="32"/>
                    <a:pt x="152" y="20"/>
                  </a:cubicBezTo>
                  <a:cubicBezTo>
                    <a:pt x="152" y="16"/>
                    <a:pt x="153" y="12"/>
                    <a:pt x="155" y="9"/>
                  </a:cubicBezTo>
                  <a:cubicBezTo>
                    <a:pt x="155" y="0"/>
                    <a:pt x="155" y="0"/>
                    <a:pt x="155" y="0"/>
                  </a:cubicBezTo>
                  <a:cubicBezTo>
                    <a:pt x="86" y="0"/>
                    <a:pt x="86" y="0"/>
                    <a:pt x="86" y="0"/>
                  </a:cubicBezTo>
                  <a:cubicBezTo>
                    <a:pt x="86" y="9"/>
                    <a:pt x="86" y="9"/>
                    <a:pt x="86" y="9"/>
                  </a:cubicBezTo>
                  <a:cubicBezTo>
                    <a:pt x="88" y="12"/>
                    <a:pt x="89" y="16"/>
                    <a:pt x="89" y="20"/>
                  </a:cubicBezTo>
                  <a:cubicBezTo>
                    <a:pt x="89" y="32"/>
                    <a:pt x="80" y="41"/>
                    <a:pt x="68" y="41"/>
                  </a:cubicBezTo>
                  <a:cubicBezTo>
                    <a:pt x="56" y="41"/>
                    <a:pt x="47" y="32"/>
                    <a:pt x="47" y="20"/>
                  </a:cubicBezTo>
                  <a:cubicBezTo>
                    <a:pt x="47" y="16"/>
                    <a:pt x="48" y="12"/>
                    <a:pt x="50" y="9"/>
                  </a:cubicBezTo>
                  <a:cubicBezTo>
                    <a:pt x="50" y="0"/>
                    <a:pt x="50" y="0"/>
                    <a:pt x="50" y="0"/>
                  </a:cubicBezTo>
                  <a:cubicBezTo>
                    <a:pt x="15" y="0"/>
                    <a:pt x="15" y="0"/>
                    <a:pt x="15" y="0"/>
                  </a:cubicBezTo>
                  <a:cubicBezTo>
                    <a:pt x="6" y="0"/>
                    <a:pt x="0" y="7"/>
                    <a:pt x="0" y="15"/>
                  </a:cubicBezTo>
                  <a:cubicBezTo>
                    <a:pt x="0" y="198"/>
                    <a:pt x="0" y="198"/>
                    <a:pt x="0" y="198"/>
                  </a:cubicBezTo>
                  <a:cubicBezTo>
                    <a:pt x="0" y="206"/>
                    <a:pt x="6" y="213"/>
                    <a:pt x="15" y="213"/>
                  </a:cubicBezTo>
                  <a:cubicBezTo>
                    <a:pt x="226" y="213"/>
                    <a:pt x="226" y="213"/>
                    <a:pt x="226" y="213"/>
                  </a:cubicBezTo>
                  <a:cubicBezTo>
                    <a:pt x="235" y="213"/>
                    <a:pt x="241" y="206"/>
                    <a:pt x="241" y="198"/>
                  </a:cubicBezTo>
                  <a:cubicBezTo>
                    <a:pt x="241" y="15"/>
                    <a:pt x="241" y="15"/>
                    <a:pt x="241" y="15"/>
                  </a:cubicBezTo>
                  <a:cubicBezTo>
                    <a:pt x="241" y="7"/>
                    <a:pt x="235" y="0"/>
                    <a:pt x="226" y="0"/>
                  </a:cubicBezTo>
                  <a:close/>
                  <a:moveTo>
                    <a:pt x="228" y="199"/>
                  </a:moveTo>
                  <a:cubicBezTo>
                    <a:pt x="13" y="199"/>
                    <a:pt x="13" y="199"/>
                    <a:pt x="13" y="199"/>
                  </a:cubicBezTo>
                  <a:cubicBezTo>
                    <a:pt x="13" y="74"/>
                    <a:pt x="13" y="74"/>
                    <a:pt x="13" y="74"/>
                  </a:cubicBezTo>
                  <a:cubicBezTo>
                    <a:pt x="228" y="74"/>
                    <a:pt x="228" y="74"/>
                    <a:pt x="228" y="74"/>
                  </a:cubicBezTo>
                  <a:lnTo>
                    <a:pt x="228" y="1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779" tIns="45889" rIns="91779" bIns="45889" numCol="1" anchor="t" anchorCtr="0" compatLnSpc="1">
              <a:prstTxWarp prst="textNoShape">
                <a:avLst/>
              </a:prstTxWarp>
            </a:bodyPr>
            <a:lstStyle/>
            <a:p>
              <a:endParaRPr lang="de-DE" sz="1200">
                <a:latin typeface="+mn-lt"/>
              </a:endParaRPr>
            </a:p>
          </p:txBody>
        </p:sp>
        <p:sp>
          <p:nvSpPr>
            <p:cNvPr id="300" name="Freeform 10">
              <a:extLst>
                <a:ext uri="{FF2B5EF4-FFF2-40B4-BE49-F238E27FC236}">
                  <a16:creationId xmlns:a16="http://schemas.microsoft.com/office/drawing/2014/main" id="{A2FD65AC-983A-4078-AA27-6180C9320326}"/>
                </a:ext>
              </a:extLst>
            </p:cNvPr>
            <p:cNvSpPr>
              <a:spLocks/>
            </p:cNvSpPr>
            <p:nvPr/>
          </p:nvSpPr>
          <p:spPr bwMode="auto">
            <a:xfrm>
              <a:off x="2454215" y="1491544"/>
              <a:ext cx="21748" cy="54371"/>
            </a:xfrm>
            <a:custGeom>
              <a:avLst/>
              <a:gdLst>
                <a:gd name="T0" fmla="*/ 12 w 24"/>
                <a:gd name="T1" fmla="*/ 58 h 58"/>
                <a:gd name="T2" fmla="*/ 0 w 24"/>
                <a:gd name="T3" fmla="*/ 46 h 58"/>
                <a:gd name="T4" fmla="*/ 0 w 24"/>
                <a:gd name="T5" fmla="*/ 12 h 58"/>
                <a:gd name="T6" fmla="*/ 12 w 24"/>
                <a:gd name="T7" fmla="*/ 0 h 58"/>
                <a:gd name="T8" fmla="*/ 24 w 24"/>
                <a:gd name="T9" fmla="*/ 12 h 58"/>
                <a:gd name="T10" fmla="*/ 24 w 24"/>
                <a:gd name="T11" fmla="*/ 46 h 58"/>
                <a:gd name="T12" fmla="*/ 12 w 24"/>
                <a:gd name="T13" fmla="*/ 58 h 58"/>
              </a:gdLst>
              <a:ahLst/>
              <a:cxnLst>
                <a:cxn ang="0">
                  <a:pos x="T0" y="T1"/>
                </a:cxn>
                <a:cxn ang="0">
                  <a:pos x="T2" y="T3"/>
                </a:cxn>
                <a:cxn ang="0">
                  <a:pos x="T4" y="T5"/>
                </a:cxn>
                <a:cxn ang="0">
                  <a:pos x="T6" y="T7"/>
                </a:cxn>
                <a:cxn ang="0">
                  <a:pos x="T8" y="T9"/>
                </a:cxn>
                <a:cxn ang="0">
                  <a:pos x="T10" y="T11"/>
                </a:cxn>
                <a:cxn ang="0">
                  <a:pos x="T12" y="T13"/>
                </a:cxn>
              </a:cxnLst>
              <a:rect l="0" t="0" r="r" b="b"/>
              <a:pathLst>
                <a:path w="24" h="58">
                  <a:moveTo>
                    <a:pt x="12" y="58"/>
                  </a:moveTo>
                  <a:cubicBezTo>
                    <a:pt x="5" y="58"/>
                    <a:pt x="0" y="53"/>
                    <a:pt x="0" y="46"/>
                  </a:cubicBezTo>
                  <a:cubicBezTo>
                    <a:pt x="0" y="12"/>
                    <a:pt x="0" y="12"/>
                    <a:pt x="0" y="12"/>
                  </a:cubicBezTo>
                  <a:cubicBezTo>
                    <a:pt x="0" y="5"/>
                    <a:pt x="5" y="0"/>
                    <a:pt x="12" y="0"/>
                  </a:cubicBezTo>
                  <a:cubicBezTo>
                    <a:pt x="18" y="0"/>
                    <a:pt x="24" y="5"/>
                    <a:pt x="24" y="12"/>
                  </a:cubicBezTo>
                  <a:cubicBezTo>
                    <a:pt x="24" y="46"/>
                    <a:pt x="24" y="46"/>
                    <a:pt x="24" y="46"/>
                  </a:cubicBezTo>
                  <a:cubicBezTo>
                    <a:pt x="24" y="53"/>
                    <a:pt x="18" y="58"/>
                    <a:pt x="12" y="5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779" tIns="45889" rIns="91779" bIns="45889" numCol="1" anchor="t" anchorCtr="0" compatLnSpc="1">
              <a:prstTxWarp prst="textNoShape">
                <a:avLst/>
              </a:prstTxWarp>
            </a:bodyPr>
            <a:lstStyle/>
            <a:p>
              <a:endParaRPr lang="de-DE" sz="1200">
                <a:latin typeface="+mn-lt"/>
              </a:endParaRPr>
            </a:p>
          </p:txBody>
        </p:sp>
        <p:sp>
          <p:nvSpPr>
            <p:cNvPr id="301" name="Freeform 11">
              <a:extLst>
                <a:ext uri="{FF2B5EF4-FFF2-40B4-BE49-F238E27FC236}">
                  <a16:creationId xmlns:a16="http://schemas.microsoft.com/office/drawing/2014/main" id="{624903D0-5878-4D2E-9C45-999024E754A8}"/>
                </a:ext>
              </a:extLst>
            </p:cNvPr>
            <p:cNvSpPr>
              <a:spLocks/>
            </p:cNvSpPr>
            <p:nvPr/>
          </p:nvSpPr>
          <p:spPr bwMode="auto">
            <a:xfrm>
              <a:off x="2553895" y="1491544"/>
              <a:ext cx="23561" cy="54371"/>
            </a:xfrm>
            <a:custGeom>
              <a:avLst/>
              <a:gdLst>
                <a:gd name="T0" fmla="*/ 12 w 24"/>
                <a:gd name="T1" fmla="*/ 58 h 58"/>
                <a:gd name="T2" fmla="*/ 0 w 24"/>
                <a:gd name="T3" fmla="*/ 46 h 58"/>
                <a:gd name="T4" fmla="*/ 0 w 24"/>
                <a:gd name="T5" fmla="*/ 12 h 58"/>
                <a:gd name="T6" fmla="*/ 12 w 24"/>
                <a:gd name="T7" fmla="*/ 0 h 58"/>
                <a:gd name="T8" fmla="*/ 24 w 24"/>
                <a:gd name="T9" fmla="*/ 12 h 58"/>
                <a:gd name="T10" fmla="*/ 24 w 24"/>
                <a:gd name="T11" fmla="*/ 46 h 58"/>
                <a:gd name="T12" fmla="*/ 12 w 24"/>
                <a:gd name="T13" fmla="*/ 58 h 58"/>
              </a:gdLst>
              <a:ahLst/>
              <a:cxnLst>
                <a:cxn ang="0">
                  <a:pos x="T0" y="T1"/>
                </a:cxn>
                <a:cxn ang="0">
                  <a:pos x="T2" y="T3"/>
                </a:cxn>
                <a:cxn ang="0">
                  <a:pos x="T4" y="T5"/>
                </a:cxn>
                <a:cxn ang="0">
                  <a:pos x="T6" y="T7"/>
                </a:cxn>
                <a:cxn ang="0">
                  <a:pos x="T8" y="T9"/>
                </a:cxn>
                <a:cxn ang="0">
                  <a:pos x="T10" y="T11"/>
                </a:cxn>
                <a:cxn ang="0">
                  <a:pos x="T12" y="T13"/>
                </a:cxn>
              </a:cxnLst>
              <a:rect l="0" t="0" r="r" b="b"/>
              <a:pathLst>
                <a:path w="24" h="58">
                  <a:moveTo>
                    <a:pt x="12" y="58"/>
                  </a:moveTo>
                  <a:cubicBezTo>
                    <a:pt x="6" y="58"/>
                    <a:pt x="0" y="53"/>
                    <a:pt x="0" y="46"/>
                  </a:cubicBezTo>
                  <a:cubicBezTo>
                    <a:pt x="0" y="12"/>
                    <a:pt x="0" y="12"/>
                    <a:pt x="0" y="12"/>
                  </a:cubicBezTo>
                  <a:cubicBezTo>
                    <a:pt x="0" y="5"/>
                    <a:pt x="6" y="0"/>
                    <a:pt x="12" y="0"/>
                  </a:cubicBezTo>
                  <a:cubicBezTo>
                    <a:pt x="19" y="0"/>
                    <a:pt x="24" y="5"/>
                    <a:pt x="24" y="12"/>
                  </a:cubicBezTo>
                  <a:cubicBezTo>
                    <a:pt x="24" y="46"/>
                    <a:pt x="24" y="46"/>
                    <a:pt x="24" y="46"/>
                  </a:cubicBezTo>
                  <a:cubicBezTo>
                    <a:pt x="24" y="53"/>
                    <a:pt x="19" y="58"/>
                    <a:pt x="12" y="5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779" tIns="45889" rIns="91779" bIns="45889" numCol="1" anchor="t" anchorCtr="0" compatLnSpc="1">
              <a:prstTxWarp prst="textNoShape">
                <a:avLst/>
              </a:prstTxWarp>
            </a:bodyPr>
            <a:lstStyle/>
            <a:p>
              <a:endParaRPr lang="de-DE" sz="1200">
                <a:latin typeface="+mn-lt"/>
              </a:endParaRPr>
            </a:p>
          </p:txBody>
        </p:sp>
        <p:sp>
          <p:nvSpPr>
            <p:cNvPr id="302" name="Rectangle 12">
              <a:extLst>
                <a:ext uri="{FF2B5EF4-FFF2-40B4-BE49-F238E27FC236}">
                  <a16:creationId xmlns:a16="http://schemas.microsoft.com/office/drawing/2014/main" id="{5209F89C-0031-4256-A884-179C6B59162B}"/>
                </a:ext>
              </a:extLst>
            </p:cNvPr>
            <p:cNvSpPr>
              <a:spLocks noChangeArrowheads="1"/>
            </p:cNvSpPr>
            <p:nvPr/>
          </p:nvSpPr>
          <p:spPr bwMode="auto">
            <a:xfrm>
              <a:off x="2477776" y="1598475"/>
              <a:ext cx="30811" cy="2537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779" tIns="45889" rIns="91779" bIns="45889" numCol="1" anchor="t" anchorCtr="0" compatLnSpc="1">
              <a:prstTxWarp prst="textNoShape">
                <a:avLst/>
              </a:prstTxWarp>
            </a:bodyPr>
            <a:lstStyle/>
            <a:p>
              <a:endParaRPr lang="de-DE" sz="1200">
                <a:latin typeface="+mn-lt"/>
              </a:endParaRPr>
            </a:p>
          </p:txBody>
        </p:sp>
        <p:sp>
          <p:nvSpPr>
            <p:cNvPr id="303" name="Rectangle 13">
              <a:extLst>
                <a:ext uri="{FF2B5EF4-FFF2-40B4-BE49-F238E27FC236}">
                  <a16:creationId xmlns:a16="http://schemas.microsoft.com/office/drawing/2014/main" id="{B9DBF746-9081-4A80-A82A-90500B64D8F0}"/>
                </a:ext>
              </a:extLst>
            </p:cNvPr>
            <p:cNvSpPr>
              <a:spLocks noChangeArrowheads="1"/>
            </p:cNvSpPr>
            <p:nvPr/>
          </p:nvSpPr>
          <p:spPr bwMode="auto">
            <a:xfrm>
              <a:off x="2521273" y="1598475"/>
              <a:ext cx="32622" cy="2537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779" tIns="45889" rIns="91779" bIns="45889" numCol="1" anchor="t" anchorCtr="0" compatLnSpc="1">
              <a:prstTxWarp prst="textNoShape">
                <a:avLst/>
              </a:prstTxWarp>
            </a:bodyPr>
            <a:lstStyle/>
            <a:p>
              <a:endParaRPr lang="de-DE" sz="1200">
                <a:latin typeface="+mn-lt"/>
              </a:endParaRPr>
            </a:p>
          </p:txBody>
        </p:sp>
        <p:sp>
          <p:nvSpPr>
            <p:cNvPr id="304" name="Rectangle 14">
              <a:extLst>
                <a:ext uri="{FF2B5EF4-FFF2-40B4-BE49-F238E27FC236}">
                  <a16:creationId xmlns:a16="http://schemas.microsoft.com/office/drawing/2014/main" id="{AC66E950-949E-41E3-B863-66C39176D50B}"/>
                </a:ext>
              </a:extLst>
            </p:cNvPr>
            <p:cNvSpPr>
              <a:spLocks noChangeArrowheads="1"/>
            </p:cNvSpPr>
            <p:nvPr/>
          </p:nvSpPr>
          <p:spPr bwMode="auto">
            <a:xfrm>
              <a:off x="2566583" y="1598475"/>
              <a:ext cx="32622" cy="2537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779" tIns="45889" rIns="91779" bIns="45889" numCol="1" anchor="t" anchorCtr="0" compatLnSpc="1">
              <a:prstTxWarp prst="textNoShape">
                <a:avLst/>
              </a:prstTxWarp>
            </a:bodyPr>
            <a:lstStyle/>
            <a:p>
              <a:endParaRPr lang="de-DE" sz="1200">
                <a:latin typeface="+mn-lt"/>
              </a:endParaRPr>
            </a:p>
          </p:txBody>
        </p:sp>
        <p:sp>
          <p:nvSpPr>
            <p:cNvPr id="305" name="Rectangle 15">
              <a:extLst>
                <a:ext uri="{FF2B5EF4-FFF2-40B4-BE49-F238E27FC236}">
                  <a16:creationId xmlns:a16="http://schemas.microsoft.com/office/drawing/2014/main" id="{8D203705-EC13-4079-BC72-B41A79A6E9F1}"/>
                </a:ext>
              </a:extLst>
            </p:cNvPr>
            <p:cNvSpPr>
              <a:spLocks noChangeArrowheads="1"/>
            </p:cNvSpPr>
            <p:nvPr/>
          </p:nvSpPr>
          <p:spPr bwMode="auto">
            <a:xfrm>
              <a:off x="2432466" y="1636534"/>
              <a:ext cx="32622" cy="2537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779" tIns="45889" rIns="91779" bIns="45889" numCol="1" anchor="t" anchorCtr="0" compatLnSpc="1">
              <a:prstTxWarp prst="textNoShape">
                <a:avLst/>
              </a:prstTxWarp>
            </a:bodyPr>
            <a:lstStyle/>
            <a:p>
              <a:endParaRPr lang="de-DE" sz="1200">
                <a:latin typeface="+mn-lt"/>
              </a:endParaRPr>
            </a:p>
          </p:txBody>
        </p:sp>
        <p:sp>
          <p:nvSpPr>
            <p:cNvPr id="306" name="Rectangle 16">
              <a:extLst>
                <a:ext uri="{FF2B5EF4-FFF2-40B4-BE49-F238E27FC236}">
                  <a16:creationId xmlns:a16="http://schemas.microsoft.com/office/drawing/2014/main" id="{D37ABE52-B3CC-47BB-A82B-A3FC5C85BCFB}"/>
                </a:ext>
              </a:extLst>
            </p:cNvPr>
            <p:cNvSpPr>
              <a:spLocks noChangeArrowheads="1"/>
            </p:cNvSpPr>
            <p:nvPr/>
          </p:nvSpPr>
          <p:spPr bwMode="auto">
            <a:xfrm>
              <a:off x="2477776" y="1636534"/>
              <a:ext cx="30811" cy="2537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779" tIns="45889" rIns="91779" bIns="45889" numCol="1" anchor="t" anchorCtr="0" compatLnSpc="1">
              <a:prstTxWarp prst="textNoShape">
                <a:avLst/>
              </a:prstTxWarp>
            </a:bodyPr>
            <a:lstStyle/>
            <a:p>
              <a:endParaRPr lang="de-DE" sz="1200">
                <a:latin typeface="+mn-lt"/>
              </a:endParaRPr>
            </a:p>
          </p:txBody>
        </p:sp>
        <p:sp>
          <p:nvSpPr>
            <p:cNvPr id="307" name="Rectangle 17">
              <a:extLst>
                <a:ext uri="{FF2B5EF4-FFF2-40B4-BE49-F238E27FC236}">
                  <a16:creationId xmlns:a16="http://schemas.microsoft.com/office/drawing/2014/main" id="{34664696-E31A-4718-8732-3CC2A9A3B5D7}"/>
                </a:ext>
              </a:extLst>
            </p:cNvPr>
            <p:cNvSpPr>
              <a:spLocks noChangeArrowheads="1"/>
            </p:cNvSpPr>
            <p:nvPr/>
          </p:nvSpPr>
          <p:spPr bwMode="auto">
            <a:xfrm>
              <a:off x="2521279" y="1636534"/>
              <a:ext cx="32622" cy="2537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779" tIns="45889" rIns="91779" bIns="45889" numCol="1" anchor="t" anchorCtr="0" compatLnSpc="1">
              <a:prstTxWarp prst="textNoShape">
                <a:avLst/>
              </a:prstTxWarp>
            </a:bodyPr>
            <a:lstStyle/>
            <a:p>
              <a:endParaRPr lang="de-DE" sz="1200">
                <a:latin typeface="+mn-lt"/>
              </a:endParaRPr>
            </a:p>
          </p:txBody>
        </p:sp>
        <p:sp>
          <p:nvSpPr>
            <p:cNvPr id="308" name="Rectangle 18">
              <a:extLst>
                <a:ext uri="{FF2B5EF4-FFF2-40B4-BE49-F238E27FC236}">
                  <a16:creationId xmlns:a16="http://schemas.microsoft.com/office/drawing/2014/main" id="{B14BBC3F-5FD6-4D6A-8C59-8927DF727C3C}"/>
                </a:ext>
              </a:extLst>
            </p:cNvPr>
            <p:cNvSpPr>
              <a:spLocks noChangeArrowheads="1"/>
            </p:cNvSpPr>
            <p:nvPr/>
          </p:nvSpPr>
          <p:spPr bwMode="auto">
            <a:xfrm>
              <a:off x="2566592" y="1636533"/>
              <a:ext cx="32622" cy="2537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779" tIns="45889" rIns="91779" bIns="45889" numCol="1" anchor="t" anchorCtr="0" compatLnSpc="1">
              <a:prstTxWarp prst="textNoShape">
                <a:avLst/>
              </a:prstTxWarp>
            </a:bodyPr>
            <a:lstStyle/>
            <a:p>
              <a:endParaRPr lang="de-DE" sz="1200">
                <a:latin typeface="+mn-lt"/>
              </a:endParaRPr>
            </a:p>
          </p:txBody>
        </p:sp>
        <p:sp>
          <p:nvSpPr>
            <p:cNvPr id="309" name="Rectangle 19">
              <a:extLst>
                <a:ext uri="{FF2B5EF4-FFF2-40B4-BE49-F238E27FC236}">
                  <a16:creationId xmlns:a16="http://schemas.microsoft.com/office/drawing/2014/main" id="{5635EB54-2BD6-4264-A606-06D9967D6D73}"/>
                </a:ext>
              </a:extLst>
            </p:cNvPr>
            <p:cNvSpPr>
              <a:spLocks noChangeArrowheads="1"/>
            </p:cNvSpPr>
            <p:nvPr/>
          </p:nvSpPr>
          <p:spPr bwMode="auto">
            <a:xfrm>
              <a:off x="2432466" y="1674593"/>
              <a:ext cx="32622" cy="2718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779" tIns="45889" rIns="91779" bIns="45889" numCol="1" anchor="t" anchorCtr="0" compatLnSpc="1">
              <a:prstTxWarp prst="textNoShape">
                <a:avLst/>
              </a:prstTxWarp>
            </a:bodyPr>
            <a:lstStyle/>
            <a:p>
              <a:endParaRPr lang="de-DE" sz="1200">
                <a:latin typeface="+mn-lt"/>
              </a:endParaRPr>
            </a:p>
          </p:txBody>
        </p:sp>
        <p:sp>
          <p:nvSpPr>
            <p:cNvPr id="310" name="Rectangle 20">
              <a:extLst>
                <a:ext uri="{FF2B5EF4-FFF2-40B4-BE49-F238E27FC236}">
                  <a16:creationId xmlns:a16="http://schemas.microsoft.com/office/drawing/2014/main" id="{36BD4C7E-A0F6-44BF-AB89-8302586BE06E}"/>
                </a:ext>
              </a:extLst>
            </p:cNvPr>
            <p:cNvSpPr>
              <a:spLocks noChangeArrowheads="1"/>
            </p:cNvSpPr>
            <p:nvPr/>
          </p:nvSpPr>
          <p:spPr bwMode="auto">
            <a:xfrm>
              <a:off x="2477776" y="1674593"/>
              <a:ext cx="30811" cy="2718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779" tIns="45889" rIns="91779" bIns="45889" numCol="1" anchor="t" anchorCtr="0" compatLnSpc="1">
              <a:prstTxWarp prst="textNoShape">
                <a:avLst/>
              </a:prstTxWarp>
            </a:bodyPr>
            <a:lstStyle/>
            <a:p>
              <a:endParaRPr lang="de-DE" sz="1200">
                <a:latin typeface="+mn-lt"/>
              </a:endParaRPr>
            </a:p>
          </p:txBody>
        </p:sp>
      </p:grpSp>
      <p:sp>
        <p:nvSpPr>
          <p:cNvPr id="312" name="Freeform 30">
            <a:extLst>
              <a:ext uri="{FF2B5EF4-FFF2-40B4-BE49-F238E27FC236}">
                <a16:creationId xmlns:a16="http://schemas.microsoft.com/office/drawing/2014/main" id="{E3B56286-27B2-44A5-805B-E7DA8D2D736A}"/>
              </a:ext>
            </a:extLst>
          </p:cNvPr>
          <p:cNvSpPr>
            <a:spLocks noChangeAspect="1" noEditPoints="1"/>
          </p:cNvSpPr>
          <p:nvPr/>
        </p:nvSpPr>
        <p:spPr bwMode="auto">
          <a:xfrm>
            <a:off x="3673059" y="4929119"/>
            <a:ext cx="246405" cy="216000"/>
          </a:xfrm>
          <a:custGeom>
            <a:avLst/>
            <a:gdLst>
              <a:gd name="T0" fmla="*/ 0 w 5434"/>
              <a:gd name="T1" fmla="*/ 2147483647 h 4763"/>
              <a:gd name="T2" fmla="*/ 2147483647 w 5434"/>
              <a:gd name="T3" fmla="*/ 2147483647 h 4763"/>
              <a:gd name="T4" fmla="*/ 2147483647 w 5434"/>
              <a:gd name="T5" fmla="*/ 2147483647 h 4763"/>
              <a:gd name="T6" fmla="*/ 2147483647 w 5434"/>
              <a:gd name="T7" fmla="*/ 2147483647 h 4763"/>
              <a:gd name="T8" fmla="*/ 2147483647 w 5434"/>
              <a:gd name="T9" fmla="*/ 2147483647 h 4763"/>
              <a:gd name="T10" fmla="*/ 2147483647 w 5434"/>
              <a:gd name="T11" fmla="*/ 2147483647 h 4763"/>
              <a:gd name="T12" fmla="*/ 2147483647 w 5434"/>
              <a:gd name="T13" fmla="*/ 2147483647 h 4763"/>
              <a:gd name="T14" fmla="*/ 2147483647 w 5434"/>
              <a:gd name="T15" fmla="*/ 2147483647 h 4763"/>
              <a:gd name="T16" fmla="*/ 2147483647 w 5434"/>
              <a:gd name="T17" fmla="*/ 2147483647 h 4763"/>
              <a:gd name="T18" fmla="*/ 2147483647 w 5434"/>
              <a:gd name="T19" fmla="*/ 2147483647 h 4763"/>
              <a:gd name="T20" fmla="*/ 2147483647 w 5434"/>
              <a:gd name="T21" fmla="*/ 2147483647 h 4763"/>
              <a:gd name="T22" fmla="*/ 2147483647 w 5434"/>
              <a:gd name="T23" fmla="*/ 2147483647 h 4763"/>
              <a:gd name="T24" fmla="*/ 2147483647 w 5434"/>
              <a:gd name="T25" fmla="*/ 2147483647 h 4763"/>
              <a:gd name="T26" fmla="*/ 2147483647 w 5434"/>
              <a:gd name="T27" fmla="*/ 2147483647 h 4763"/>
              <a:gd name="T28" fmla="*/ 2147483647 w 5434"/>
              <a:gd name="T29" fmla="*/ 2147483647 h 4763"/>
              <a:gd name="T30" fmla="*/ 2147483647 w 5434"/>
              <a:gd name="T31" fmla="*/ 2147483647 h 4763"/>
              <a:gd name="T32" fmla="*/ 2147483647 w 5434"/>
              <a:gd name="T33" fmla="*/ 2147483647 h 4763"/>
              <a:gd name="T34" fmla="*/ 2147483647 w 5434"/>
              <a:gd name="T35" fmla="*/ 2147483647 h 4763"/>
              <a:gd name="T36" fmla="*/ 2147483647 w 5434"/>
              <a:gd name="T37" fmla="*/ 2147483647 h 4763"/>
              <a:gd name="T38" fmla="*/ 2147483647 w 5434"/>
              <a:gd name="T39" fmla="*/ 2147483647 h 4763"/>
              <a:gd name="T40" fmla="*/ 2147483647 w 5434"/>
              <a:gd name="T41" fmla="*/ 2147483647 h 4763"/>
              <a:gd name="T42" fmla="*/ 2147483647 w 5434"/>
              <a:gd name="T43" fmla="*/ 2147483647 h 4763"/>
              <a:gd name="T44" fmla="*/ 2147483647 w 5434"/>
              <a:gd name="T45" fmla="*/ 2147483647 h 4763"/>
              <a:gd name="T46" fmla="*/ 2147483647 w 5434"/>
              <a:gd name="T47" fmla="*/ 2147483647 h 4763"/>
              <a:gd name="T48" fmla="*/ 2147483647 w 5434"/>
              <a:gd name="T49" fmla="*/ 2147483647 h 4763"/>
              <a:gd name="T50" fmla="*/ 2147483647 w 5434"/>
              <a:gd name="T51" fmla="*/ 2147483647 h 4763"/>
              <a:gd name="T52" fmla="*/ 2147483647 w 5434"/>
              <a:gd name="T53" fmla="*/ 2147483647 h 4763"/>
              <a:gd name="T54" fmla="*/ 2147483647 w 5434"/>
              <a:gd name="T55" fmla="*/ 2147483647 h 4763"/>
              <a:gd name="T56" fmla="*/ 2147483647 w 5434"/>
              <a:gd name="T57" fmla="*/ 2147483647 h 4763"/>
              <a:gd name="T58" fmla="*/ 2147483647 w 5434"/>
              <a:gd name="T59" fmla="*/ 2147483647 h 4763"/>
              <a:gd name="T60" fmla="*/ 2147483647 w 5434"/>
              <a:gd name="T61" fmla="*/ 2147483647 h 4763"/>
              <a:gd name="T62" fmla="*/ 2147483647 w 5434"/>
              <a:gd name="T63" fmla="*/ 2147483647 h 4763"/>
              <a:gd name="T64" fmla="*/ 2147483647 w 5434"/>
              <a:gd name="T65" fmla="*/ 2147483647 h 4763"/>
              <a:gd name="T66" fmla="*/ 2147483647 w 5434"/>
              <a:gd name="T67" fmla="*/ 2147483647 h 4763"/>
              <a:gd name="T68" fmla="*/ 2147483647 w 5434"/>
              <a:gd name="T69" fmla="*/ 2147483647 h 4763"/>
              <a:gd name="T70" fmla="*/ 2147483647 w 5434"/>
              <a:gd name="T71" fmla="*/ 2147483647 h 4763"/>
              <a:gd name="T72" fmla="*/ 2147483647 w 5434"/>
              <a:gd name="T73" fmla="*/ 2147483647 h 4763"/>
              <a:gd name="T74" fmla="*/ 2147483647 w 5434"/>
              <a:gd name="T75" fmla="*/ 2147483647 h 4763"/>
              <a:gd name="T76" fmla="*/ 2147483647 w 5434"/>
              <a:gd name="T77" fmla="*/ 2147483647 h 4763"/>
              <a:gd name="T78" fmla="*/ 2147483647 w 5434"/>
              <a:gd name="T79" fmla="*/ 2147483647 h 4763"/>
              <a:gd name="T80" fmla="*/ 2147483647 w 5434"/>
              <a:gd name="T81" fmla="*/ 2147483647 h 4763"/>
              <a:gd name="T82" fmla="*/ 2147483647 w 5434"/>
              <a:gd name="T83" fmla="*/ 2147483647 h 4763"/>
              <a:gd name="T84" fmla="*/ 2147483647 w 5434"/>
              <a:gd name="T85" fmla="*/ 2147483647 h 4763"/>
              <a:gd name="T86" fmla="*/ 2147483647 w 5434"/>
              <a:gd name="T87" fmla="*/ 2147483647 h 4763"/>
              <a:gd name="T88" fmla="*/ 2147483647 w 5434"/>
              <a:gd name="T89" fmla="*/ 2147483647 h 4763"/>
              <a:gd name="T90" fmla="*/ 2147483647 w 5434"/>
              <a:gd name="T91" fmla="*/ 2147483647 h 4763"/>
              <a:gd name="T92" fmla="*/ 2147483647 w 5434"/>
              <a:gd name="T93" fmla="*/ 2147483647 h 4763"/>
              <a:gd name="T94" fmla="*/ 2147483647 w 5434"/>
              <a:gd name="T95" fmla="*/ 2147483647 h 4763"/>
              <a:gd name="T96" fmla="*/ 2147483647 w 5434"/>
              <a:gd name="T97" fmla="*/ 2147483647 h 4763"/>
              <a:gd name="T98" fmla="*/ 2147483647 w 5434"/>
              <a:gd name="T99" fmla="*/ 2147483647 h 4763"/>
              <a:gd name="T100" fmla="*/ 2147483647 w 5434"/>
              <a:gd name="T101" fmla="*/ 2147483647 h 4763"/>
              <a:gd name="T102" fmla="*/ 2147483647 w 5434"/>
              <a:gd name="T103" fmla="*/ 2147483647 h 4763"/>
              <a:gd name="T104" fmla="*/ 2147483647 w 5434"/>
              <a:gd name="T105" fmla="*/ 2147483647 h 4763"/>
              <a:gd name="T106" fmla="*/ 2147483647 w 5434"/>
              <a:gd name="T107" fmla="*/ 2147483647 h 4763"/>
              <a:gd name="T108" fmla="*/ 2147483647 w 5434"/>
              <a:gd name="T109" fmla="*/ 2147483647 h 4763"/>
              <a:gd name="T110" fmla="*/ 2147483647 w 5434"/>
              <a:gd name="T111" fmla="*/ 2147483647 h 4763"/>
              <a:gd name="T112" fmla="*/ 2147483647 w 5434"/>
              <a:gd name="T113" fmla="*/ 2147483647 h 4763"/>
              <a:gd name="T114" fmla="*/ 2147483647 w 5434"/>
              <a:gd name="T115" fmla="*/ 2147483647 h 4763"/>
              <a:gd name="T116" fmla="*/ 2147483647 w 5434"/>
              <a:gd name="T117" fmla="*/ 2147483647 h 4763"/>
              <a:gd name="T118" fmla="*/ 2147483647 w 5434"/>
              <a:gd name="T119" fmla="*/ 2147483647 h 4763"/>
              <a:gd name="T120" fmla="*/ 2147483647 w 5434"/>
              <a:gd name="T121" fmla="*/ 2147483647 h 4763"/>
              <a:gd name="T122" fmla="*/ 2147483647 w 5434"/>
              <a:gd name="T123" fmla="*/ 2147483647 h 4763"/>
              <a:gd name="T124" fmla="*/ 2147483647 w 5434"/>
              <a:gd name="T125" fmla="*/ 2147483647 h 47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434"/>
              <a:gd name="T190" fmla="*/ 0 h 4763"/>
              <a:gd name="T191" fmla="*/ 5434 w 5434"/>
              <a:gd name="T192" fmla="*/ 4763 h 476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434" h="4763">
                <a:moveTo>
                  <a:pt x="5120" y="1078"/>
                </a:moveTo>
                <a:lnTo>
                  <a:pt x="4132" y="1078"/>
                </a:lnTo>
                <a:lnTo>
                  <a:pt x="4127" y="1021"/>
                </a:lnTo>
                <a:lnTo>
                  <a:pt x="4119" y="966"/>
                </a:lnTo>
                <a:lnTo>
                  <a:pt x="4109" y="910"/>
                </a:lnTo>
                <a:lnTo>
                  <a:pt x="4096" y="856"/>
                </a:lnTo>
                <a:lnTo>
                  <a:pt x="5434" y="856"/>
                </a:lnTo>
                <a:lnTo>
                  <a:pt x="5434" y="4763"/>
                </a:lnTo>
                <a:lnTo>
                  <a:pt x="0" y="4763"/>
                </a:lnTo>
                <a:lnTo>
                  <a:pt x="0" y="856"/>
                </a:lnTo>
                <a:lnTo>
                  <a:pt x="1335" y="856"/>
                </a:lnTo>
                <a:lnTo>
                  <a:pt x="1322" y="910"/>
                </a:lnTo>
                <a:lnTo>
                  <a:pt x="1313" y="966"/>
                </a:lnTo>
                <a:lnTo>
                  <a:pt x="1306" y="1021"/>
                </a:lnTo>
                <a:lnTo>
                  <a:pt x="1299" y="1078"/>
                </a:lnTo>
                <a:lnTo>
                  <a:pt x="314" y="1078"/>
                </a:lnTo>
                <a:lnTo>
                  <a:pt x="2717" y="3280"/>
                </a:lnTo>
                <a:lnTo>
                  <a:pt x="5120" y="1078"/>
                </a:lnTo>
                <a:close/>
                <a:moveTo>
                  <a:pt x="222" y="1143"/>
                </a:moveTo>
                <a:lnTo>
                  <a:pt x="222" y="4474"/>
                </a:lnTo>
                <a:lnTo>
                  <a:pt x="2038" y="2810"/>
                </a:lnTo>
                <a:lnTo>
                  <a:pt x="222" y="1143"/>
                </a:lnTo>
                <a:close/>
                <a:moveTo>
                  <a:pt x="314" y="4541"/>
                </a:moveTo>
                <a:lnTo>
                  <a:pt x="5120" y="4541"/>
                </a:lnTo>
                <a:lnTo>
                  <a:pt x="3312" y="2884"/>
                </a:lnTo>
                <a:lnTo>
                  <a:pt x="2717" y="3431"/>
                </a:lnTo>
                <a:lnTo>
                  <a:pt x="2120" y="2884"/>
                </a:lnTo>
                <a:lnTo>
                  <a:pt x="314" y="4541"/>
                </a:lnTo>
                <a:close/>
                <a:moveTo>
                  <a:pt x="5212" y="4474"/>
                </a:moveTo>
                <a:lnTo>
                  <a:pt x="5212" y="1143"/>
                </a:lnTo>
                <a:lnTo>
                  <a:pt x="3396" y="2810"/>
                </a:lnTo>
                <a:lnTo>
                  <a:pt x="5212" y="4474"/>
                </a:lnTo>
                <a:close/>
                <a:moveTo>
                  <a:pt x="3909" y="1160"/>
                </a:moveTo>
                <a:lnTo>
                  <a:pt x="3909" y="1160"/>
                </a:lnTo>
                <a:lnTo>
                  <a:pt x="3908" y="1206"/>
                </a:lnTo>
                <a:lnTo>
                  <a:pt x="3906" y="1249"/>
                </a:lnTo>
                <a:lnTo>
                  <a:pt x="3903" y="1290"/>
                </a:lnTo>
                <a:lnTo>
                  <a:pt x="3899" y="1331"/>
                </a:lnTo>
                <a:lnTo>
                  <a:pt x="3894" y="1369"/>
                </a:lnTo>
                <a:lnTo>
                  <a:pt x="3888" y="1407"/>
                </a:lnTo>
                <a:lnTo>
                  <a:pt x="3880" y="1442"/>
                </a:lnTo>
                <a:lnTo>
                  <a:pt x="3872" y="1475"/>
                </a:lnTo>
                <a:lnTo>
                  <a:pt x="3862" y="1507"/>
                </a:lnTo>
                <a:lnTo>
                  <a:pt x="3851" y="1537"/>
                </a:lnTo>
                <a:lnTo>
                  <a:pt x="3840" y="1565"/>
                </a:lnTo>
                <a:lnTo>
                  <a:pt x="3827" y="1593"/>
                </a:lnTo>
                <a:lnTo>
                  <a:pt x="3813" y="1618"/>
                </a:lnTo>
                <a:lnTo>
                  <a:pt x="3799" y="1643"/>
                </a:lnTo>
                <a:lnTo>
                  <a:pt x="3784" y="1665"/>
                </a:lnTo>
                <a:lnTo>
                  <a:pt x="3767" y="1687"/>
                </a:lnTo>
                <a:lnTo>
                  <a:pt x="3751" y="1707"/>
                </a:lnTo>
                <a:lnTo>
                  <a:pt x="3733" y="1725"/>
                </a:lnTo>
                <a:lnTo>
                  <a:pt x="3715" y="1741"/>
                </a:lnTo>
                <a:lnTo>
                  <a:pt x="3695" y="1756"/>
                </a:lnTo>
                <a:lnTo>
                  <a:pt x="3676" y="1770"/>
                </a:lnTo>
                <a:lnTo>
                  <a:pt x="3654" y="1783"/>
                </a:lnTo>
                <a:lnTo>
                  <a:pt x="3633" y="1794"/>
                </a:lnTo>
                <a:lnTo>
                  <a:pt x="3611" y="1804"/>
                </a:lnTo>
                <a:lnTo>
                  <a:pt x="3587" y="1813"/>
                </a:lnTo>
                <a:lnTo>
                  <a:pt x="3563" y="1820"/>
                </a:lnTo>
                <a:lnTo>
                  <a:pt x="3538" y="1827"/>
                </a:lnTo>
                <a:lnTo>
                  <a:pt x="3514" y="1833"/>
                </a:lnTo>
                <a:lnTo>
                  <a:pt x="3489" y="1836"/>
                </a:lnTo>
                <a:lnTo>
                  <a:pt x="3464" y="1840"/>
                </a:lnTo>
                <a:lnTo>
                  <a:pt x="3437" y="1841"/>
                </a:lnTo>
                <a:lnTo>
                  <a:pt x="3409" y="1841"/>
                </a:lnTo>
                <a:lnTo>
                  <a:pt x="3373" y="1841"/>
                </a:lnTo>
                <a:lnTo>
                  <a:pt x="3339" y="1838"/>
                </a:lnTo>
                <a:lnTo>
                  <a:pt x="3305" y="1834"/>
                </a:lnTo>
                <a:lnTo>
                  <a:pt x="3276" y="1829"/>
                </a:lnTo>
                <a:lnTo>
                  <a:pt x="3247" y="1822"/>
                </a:lnTo>
                <a:lnTo>
                  <a:pt x="3221" y="1813"/>
                </a:lnTo>
                <a:lnTo>
                  <a:pt x="3194" y="1804"/>
                </a:lnTo>
                <a:lnTo>
                  <a:pt x="3171" y="1793"/>
                </a:lnTo>
                <a:lnTo>
                  <a:pt x="3149" y="1780"/>
                </a:lnTo>
                <a:lnTo>
                  <a:pt x="3128" y="1766"/>
                </a:lnTo>
                <a:lnTo>
                  <a:pt x="3108" y="1751"/>
                </a:lnTo>
                <a:lnTo>
                  <a:pt x="3090" y="1734"/>
                </a:lnTo>
                <a:lnTo>
                  <a:pt x="3072" y="1718"/>
                </a:lnTo>
                <a:lnTo>
                  <a:pt x="3056" y="1700"/>
                </a:lnTo>
                <a:lnTo>
                  <a:pt x="3040" y="1680"/>
                </a:lnTo>
                <a:lnTo>
                  <a:pt x="3024" y="1659"/>
                </a:lnTo>
                <a:lnTo>
                  <a:pt x="3001" y="1683"/>
                </a:lnTo>
                <a:lnTo>
                  <a:pt x="2979" y="1705"/>
                </a:lnTo>
                <a:lnTo>
                  <a:pt x="2957" y="1725"/>
                </a:lnTo>
                <a:lnTo>
                  <a:pt x="2933" y="1744"/>
                </a:lnTo>
                <a:lnTo>
                  <a:pt x="2908" y="1761"/>
                </a:lnTo>
                <a:lnTo>
                  <a:pt x="2885" y="1776"/>
                </a:lnTo>
                <a:lnTo>
                  <a:pt x="2859" y="1790"/>
                </a:lnTo>
                <a:lnTo>
                  <a:pt x="2834" y="1801"/>
                </a:lnTo>
                <a:lnTo>
                  <a:pt x="2807" y="1812"/>
                </a:lnTo>
                <a:lnTo>
                  <a:pt x="2781" y="1820"/>
                </a:lnTo>
                <a:lnTo>
                  <a:pt x="2753" y="1827"/>
                </a:lnTo>
                <a:lnTo>
                  <a:pt x="2724" y="1834"/>
                </a:lnTo>
                <a:lnTo>
                  <a:pt x="2695" y="1838"/>
                </a:lnTo>
                <a:lnTo>
                  <a:pt x="2664" y="1842"/>
                </a:lnTo>
                <a:lnTo>
                  <a:pt x="2632" y="1844"/>
                </a:lnTo>
                <a:lnTo>
                  <a:pt x="2599" y="1845"/>
                </a:lnTo>
                <a:lnTo>
                  <a:pt x="2577" y="1844"/>
                </a:lnTo>
                <a:lnTo>
                  <a:pt x="2555" y="1842"/>
                </a:lnTo>
                <a:lnTo>
                  <a:pt x="2534" y="1841"/>
                </a:lnTo>
                <a:lnTo>
                  <a:pt x="2512" y="1838"/>
                </a:lnTo>
                <a:lnTo>
                  <a:pt x="2489" y="1834"/>
                </a:lnTo>
                <a:lnTo>
                  <a:pt x="2469" y="1829"/>
                </a:lnTo>
                <a:lnTo>
                  <a:pt x="2446" y="1823"/>
                </a:lnTo>
                <a:lnTo>
                  <a:pt x="2426" y="1818"/>
                </a:lnTo>
                <a:lnTo>
                  <a:pt x="2405" y="1811"/>
                </a:lnTo>
                <a:lnTo>
                  <a:pt x="2384" y="1802"/>
                </a:lnTo>
                <a:lnTo>
                  <a:pt x="2363" y="1793"/>
                </a:lnTo>
                <a:lnTo>
                  <a:pt x="2344" y="1783"/>
                </a:lnTo>
                <a:lnTo>
                  <a:pt x="2326" y="1772"/>
                </a:lnTo>
                <a:lnTo>
                  <a:pt x="2306" y="1759"/>
                </a:lnTo>
                <a:lnTo>
                  <a:pt x="2290" y="1747"/>
                </a:lnTo>
                <a:lnTo>
                  <a:pt x="2272" y="1733"/>
                </a:lnTo>
                <a:lnTo>
                  <a:pt x="2256" y="1719"/>
                </a:lnTo>
                <a:lnTo>
                  <a:pt x="2240" y="1704"/>
                </a:lnTo>
                <a:lnTo>
                  <a:pt x="2226" y="1687"/>
                </a:lnTo>
                <a:lnTo>
                  <a:pt x="2212" y="1669"/>
                </a:lnTo>
                <a:lnTo>
                  <a:pt x="2198" y="1651"/>
                </a:lnTo>
                <a:lnTo>
                  <a:pt x="2186" y="1632"/>
                </a:lnTo>
                <a:lnTo>
                  <a:pt x="2174" y="1612"/>
                </a:lnTo>
                <a:lnTo>
                  <a:pt x="2163" y="1591"/>
                </a:lnTo>
                <a:lnTo>
                  <a:pt x="2154" y="1569"/>
                </a:lnTo>
                <a:lnTo>
                  <a:pt x="2147" y="1546"/>
                </a:lnTo>
                <a:lnTo>
                  <a:pt x="2140" y="1522"/>
                </a:lnTo>
                <a:lnTo>
                  <a:pt x="2133" y="1497"/>
                </a:lnTo>
                <a:lnTo>
                  <a:pt x="2129" y="1471"/>
                </a:lnTo>
                <a:lnTo>
                  <a:pt x="2126" y="1444"/>
                </a:lnTo>
                <a:lnTo>
                  <a:pt x="2124" y="1417"/>
                </a:lnTo>
                <a:lnTo>
                  <a:pt x="2123" y="1387"/>
                </a:lnTo>
                <a:lnTo>
                  <a:pt x="2124" y="1362"/>
                </a:lnTo>
                <a:lnTo>
                  <a:pt x="2126" y="1337"/>
                </a:lnTo>
                <a:lnTo>
                  <a:pt x="2129" y="1312"/>
                </a:lnTo>
                <a:lnTo>
                  <a:pt x="2133" y="1289"/>
                </a:lnTo>
                <a:lnTo>
                  <a:pt x="2140" y="1267"/>
                </a:lnTo>
                <a:lnTo>
                  <a:pt x="2147" y="1245"/>
                </a:lnTo>
                <a:lnTo>
                  <a:pt x="2154" y="1224"/>
                </a:lnTo>
                <a:lnTo>
                  <a:pt x="2163" y="1204"/>
                </a:lnTo>
                <a:lnTo>
                  <a:pt x="2174" y="1185"/>
                </a:lnTo>
                <a:lnTo>
                  <a:pt x="2186" y="1165"/>
                </a:lnTo>
                <a:lnTo>
                  <a:pt x="2198" y="1149"/>
                </a:lnTo>
                <a:lnTo>
                  <a:pt x="2212" y="1131"/>
                </a:lnTo>
                <a:lnTo>
                  <a:pt x="2226" y="1115"/>
                </a:lnTo>
                <a:lnTo>
                  <a:pt x="2241" y="1100"/>
                </a:lnTo>
                <a:lnTo>
                  <a:pt x="2256" y="1085"/>
                </a:lnTo>
                <a:lnTo>
                  <a:pt x="2273" y="1071"/>
                </a:lnTo>
                <a:lnTo>
                  <a:pt x="2291" y="1059"/>
                </a:lnTo>
                <a:lnTo>
                  <a:pt x="2310" y="1046"/>
                </a:lnTo>
                <a:lnTo>
                  <a:pt x="2330" y="1035"/>
                </a:lnTo>
                <a:lnTo>
                  <a:pt x="2351" y="1025"/>
                </a:lnTo>
                <a:lnTo>
                  <a:pt x="2371" y="1016"/>
                </a:lnTo>
                <a:lnTo>
                  <a:pt x="2392" y="1007"/>
                </a:lnTo>
                <a:lnTo>
                  <a:pt x="2414" y="999"/>
                </a:lnTo>
                <a:lnTo>
                  <a:pt x="2438" y="992"/>
                </a:lnTo>
                <a:lnTo>
                  <a:pt x="2462" y="986"/>
                </a:lnTo>
                <a:lnTo>
                  <a:pt x="2487" y="981"/>
                </a:lnTo>
                <a:lnTo>
                  <a:pt x="2512" y="975"/>
                </a:lnTo>
                <a:lnTo>
                  <a:pt x="2537" y="973"/>
                </a:lnTo>
                <a:lnTo>
                  <a:pt x="2563" y="968"/>
                </a:lnTo>
                <a:lnTo>
                  <a:pt x="2589" y="967"/>
                </a:lnTo>
                <a:lnTo>
                  <a:pt x="2616" y="966"/>
                </a:lnTo>
                <a:lnTo>
                  <a:pt x="2643" y="966"/>
                </a:lnTo>
                <a:lnTo>
                  <a:pt x="2688" y="966"/>
                </a:lnTo>
                <a:lnTo>
                  <a:pt x="2728" y="970"/>
                </a:lnTo>
                <a:lnTo>
                  <a:pt x="2763" y="975"/>
                </a:lnTo>
                <a:lnTo>
                  <a:pt x="2793" y="982"/>
                </a:lnTo>
                <a:lnTo>
                  <a:pt x="2821" y="992"/>
                </a:lnTo>
                <a:lnTo>
                  <a:pt x="2849" y="1003"/>
                </a:lnTo>
                <a:lnTo>
                  <a:pt x="2875" y="1016"/>
                </a:lnTo>
                <a:lnTo>
                  <a:pt x="2902" y="1028"/>
                </a:lnTo>
                <a:lnTo>
                  <a:pt x="2902" y="946"/>
                </a:lnTo>
                <a:lnTo>
                  <a:pt x="2900" y="927"/>
                </a:lnTo>
                <a:lnTo>
                  <a:pt x="2899" y="909"/>
                </a:lnTo>
                <a:lnTo>
                  <a:pt x="2895" y="892"/>
                </a:lnTo>
                <a:lnTo>
                  <a:pt x="2889" y="875"/>
                </a:lnTo>
                <a:lnTo>
                  <a:pt x="2882" y="860"/>
                </a:lnTo>
                <a:lnTo>
                  <a:pt x="2874" y="845"/>
                </a:lnTo>
                <a:lnTo>
                  <a:pt x="2864" y="831"/>
                </a:lnTo>
                <a:lnTo>
                  <a:pt x="2853" y="819"/>
                </a:lnTo>
                <a:lnTo>
                  <a:pt x="2841" y="806"/>
                </a:lnTo>
                <a:lnTo>
                  <a:pt x="2827" y="795"/>
                </a:lnTo>
                <a:lnTo>
                  <a:pt x="2810" y="787"/>
                </a:lnTo>
                <a:lnTo>
                  <a:pt x="2793" y="780"/>
                </a:lnTo>
                <a:lnTo>
                  <a:pt x="2774" y="774"/>
                </a:lnTo>
                <a:lnTo>
                  <a:pt x="2753" y="770"/>
                </a:lnTo>
                <a:lnTo>
                  <a:pt x="2731" y="767"/>
                </a:lnTo>
                <a:lnTo>
                  <a:pt x="2706" y="767"/>
                </a:lnTo>
                <a:lnTo>
                  <a:pt x="2653" y="767"/>
                </a:lnTo>
                <a:lnTo>
                  <a:pt x="2603" y="771"/>
                </a:lnTo>
                <a:lnTo>
                  <a:pt x="2557" y="778"/>
                </a:lnTo>
                <a:lnTo>
                  <a:pt x="2514" y="788"/>
                </a:lnTo>
                <a:lnTo>
                  <a:pt x="2474" y="799"/>
                </a:lnTo>
                <a:lnTo>
                  <a:pt x="2434" y="813"/>
                </a:lnTo>
                <a:lnTo>
                  <a:pt x="2392" y="831"/>
                </a:lnTo>
                <a:lnTo>
                  <a:pt x="2352" y="852"/>
                </a:lnTo>
                <a:lnTo>
                  <a:pt x="2230" y="634"/>
                </a:lnTo>
                <a:lnTo>
                  <a:pt x="2258" y="619"/>
                </a:lnTo>
                <a:lnTo>
                  <a:pt x="2285" y="604"/>
                </a:lnTo>
                <a:lnTo>
                  <a:pt x="2312" y="590"/>
                </a:lnTo>
                <a:lnTo>
                  <a:pt x="2340" y="577"/>
                </a:lnTo>
                <a:lnTo>
                  <a:pt x="2367" y="566"/>
                </a:lnTo>
                <a:lnTo>
                  <a:pt x="2395" y="555"/>
                </a:lnTo>
                <a:lnTo>
                  <a:pt x="2421" y="545"/>
                </a:lnTo>
                <a:lnTo>
                  <a:pt x="2449" y="537"/>
                </a:lnTo>
                <a:lnTo>
                  <a:pt x="2477" y="530"/>
                </a:lnTo>
                <a:lnTo>
                  <a:pt x="2506" y="523"/>
                </a:lnTo>
                <a:lnTo>
                  <a:pt x="2537" y="518"/>
                </a:lnTo>
                <a:lnTo>
                  <a:pt x="2569" y="513"/>
                </a:lnTo>
                <a:lnTo>
                  <a:pt x="2600" y="509"/>
                </a:lnTo>
                <a:lnTo>
                  <a:pt x="2635" y="508"/>
                </a:lnTo>
                <a:lnTo>
                  <a:pt x="2670" y="505"/>
                </a:lnTo>
                <a:lnTo>
                  <a:pt x="2706" y="505"/>
                </a:lnTo>
                <a:lnTo>
                  <a:pt x="2735" y="505"/>
                </a:lnTo>
                <a:lnTo>
                  <a:pt x="2763" y="506"/>
                </a:lnTo>
                <a:lnTo>
                  <a:pt x="2789" y="509"/>
                </a:lnTo>
                <a:lnTo>
                  <a:pt x="2816" y="513"/>
                </a:lnTo>
                <a:lnTo>
                  <a:pt x="2842" y="518"/>
                </a:lnTo>
                <a:lnTo>
                  <a:pt x="2867" y="523"/>
                </a:lnTo>
                <a:lnTo>
                  <a:pt x="2892" y="529"/>
                </a:lnTo>
                <a:lnTo>
                  <a:pt x="2915" y="536"/>
                </a:lnTo>
                <a:lnTo>
                  <a:pt x="2939" y="544"/>
                </a:lnTo>
                <a:lnTo>
                  <a:pt x="2961" y="552"/>
                </a:lnTo>
                <a:lnTo>
                  <a:pt x="2983" y="562"/>
                </a:lnTo>
                <a:lnTo>
                  <a:pt x="3004" y="572"/>
                </a:lnTo>
                <a:lnTo>
                  <a:pt x="3024" y="583"/>
                </a:lnTo>
                <a:lnTo>
                  <a:pt x="3043" y="595"/>
                </a:lnTo>
                <a:lnTo>
                  <a:pt x="3061" y="608"/>
                </a:lnTo>
                <a:lnTo>
                  <a:pt x="3079" y="622"/>
                </a:lnTo>
                <a:lnTo>
                  <a:pt x="3096" y="635"/>
                </a:lnTo>
                <a:lnTo>
                  <a:pt x="3111" y="651"/>
                </a:lnTo>
                <a:lnTo>
                  <a:pt x="3126" y="667"/>
                </a:lnTo>
                <a:lnTo>
                  <a:pt x="3140" y="685"/>
                </a:lnTo>
                <a:lnTo>
                  <a:pt x="3153" y="702"/>
                </a:lnTo>
                <a:lnTo>
                  <a:pt x="3165" y="721"/>
                </a:lnTo>
                <a:lnTo>
                  <a:pt x="3176" y="741"/>
                </a:lnTo>
                <a:lnTo>
                  <a:pt x="3186" y="762"/>
                </a:lnTo>
                <a:lnTo>
                  <a:pt x="3194" y="783"/>
                </a:lnTo>
                <a:lnTo>
                  <a:pt x="3203" y="805"/>
                </a:lnTo>
                <a:lnTo>
                  <a:pt x="3210" y="827"/>
                </a:lnTo>
                <a:lnTo>
                  <a:pt x="3215" y="850"/>
                </a:lnTo>
                <a:lnTo>
                  <a:pt x="3219" y="874"/>
                </a:lnTo>
                <a:lnTo>
                  <a:pt x="3222" y="900"/>
                </a:lnTo>
                <a:lnTo>
                  <a:pt x="3223" y="925"/>
                </a:lnTo>
                <a:lnTo>
                  <a:pt x="3225" y="952"/>
                </a:lnTo>
                <a:lnTo>
                  <a:pt x="3225" y="1425"/>
                </a:lnTo>
                <a:lnTo>
                  <a:pt x="3225" y="1451"/>
                </a:lnTo>
                <a:lnTo>
                  <a:pt x="3228" y="1476"/>
                </a:lnTo>
                <a:lnTo>
                  <a:pt x="3232" y="1498"/>
                </a:lnTo>
                <a:lnTo>
                  <a:pt x="3237" y="1521"/>
                </a:lnTo>
                <a:lnTo>
                  <a:pt x="3244" y="1540"/>
                </a:lnTo>
                <a:lnTo>
                  <a:pt x="3254" y="1558"/>
                </a:lnTo>
                <a:lnTo>
                  <a:pt x="3265" y="1575"/>
                </a:lnTo>
                <a:lnTo>
                  <a:pt x="3278" y="1590"/>
                </a:lnTo>
                <a:lnTo>
                  <a:pt x="3291" y="1602"/>
                </a:lnTo>
                <a:lnTo>
                  <a:pt x="3307" y="1615"/>
                </a:lnTo>
                <a:lnTo>
                  <a:pt x="3323" y="1625"/>
                </a:lnTo>
                <a:lnTo>
                  <a:pt x="3341" y="1632"/>
                </a:lnTo>
                <a:lnTo>
                  <a:pt x="3362" y="1639"/>
                </a:lnTo>
                <a:lnTo>
                  <a:pt x="3383" y="1643"/>
                </a:lnTo>
                <a:lnTo>
                  <a:pt x="3405" y="1645"/>
                </a:lnTo>
                <a:lnTo>
                  <a:pt x="3429" y="1645"/>
                </a:lnTo>
                <a:lnTo>
                  <a:pt x="3448" y="1645"/>
                </a:lnTo>
                <a:lnTo>
                  <a:pt x="3466" y="1644"/>
                </a:lnTo>
                <a:lnTo>
                  <a:pt x="3483" y="1641"/>
                </a:lnTo>
                <a:lnTo>
                  <a:pt x="3500" y="1639"/>
                </a:lnTo>
                <a:lnTo>
                  <a:pt x="3516" y="1634"/>
                </a:lnTo>
                <a:lnTo>
                  <a:pt x="3532" y="1629"/>
                </a:lnTo>
                <a:lnTo>
                  <a:pt x="3545" y="1623"/>
                </a:lnTo>
                <a:lnTo>
                  <a:pt x="3559" y="1615"/>
                </a:lnTo>
                <a:lnTo>
                  <a:pt x="3573" y="1607"/>
                </a:lnTo>
                <a:lnTo>
                  <a:pt x="3587" y="1597"/>
                </a:lnTo>
                <a:lnTo>
                  <a:pt x="3600" y="1587"/>
                </a:lnTo>
                <a:lnTo>
                  <a:pt x="3611" y="1575"/>
                </a:lnTo>
                <a:lnTo>
                  <a:pt x="3622" y="1562"/>
                </a:lnTo>
                <a:lnTo>
                  <a:pt x="3631" y="1548"/>
                </a:lnTo>
                <a:lnTo>
                  <a:pt x="3641" y="1533"/>
                </a:lnTo>
                <a:lnTo>
                  <a:pt x="3651" y="1516"/>
                </a:lnTo>
                <a:lnTo>
                  <a:pt x="3666" y="1482"/>
                </a:lnTo>
                <a:lnTo>
                  <a:pt x="3681" y="1444"/>
                </a:lnTo>
                <a:lnTo>
                  <a:pt x="3693" y="1404"/>
                </a:lnTo>
                <a:lnTo>
                  <a:pt x="3702" y="1362"/>
                </a:lnTo>
                <a:lnTo>
                  <a:pt x="3709" y="1317"/>
                </a:lnTo>
                <a:lnTo>
                  <a:pt x="3715" y="1267"/>
                </a:lnTo>
                <a:lnTo>
                  <a:pt x="3717" y="1214"/>
                </a:lnTo>
                <a:lnTo>
                  <a:pt x="3717" y="1157"/>
                </a:lnTo>
                <a:lnTo>
                  <a:pt x="3717" y="1109"/>
                </a:lnTo>
                <a:lnTo>
                  <a:pt x="3713" y="1060"/>
                </a:lnTo>
                <a:lnTo>
                  <a:pt x="3708" y="1013"/>
                </a:lnTo>
                <a:lnTo>
                  <a:pt x="3699" y="966"/>
                </a:lnTo>
                <a:lnTo>
                  <a:pt x="3688" y="920"/>
                </a:lnTo>
                <a:lnTo>
                  <a:pt x="3676" y="874"/>
                </a:lnTo>
                <a:lnTo>
                  <a:pt x="3661" y="828"/>
                </a:lnTo>
                <a:lnTo>
                  <a:pt x="3643" y="784"/>
                </a:lnTo>
                <a:lnTo>
                  <a:pt x="3622" y="741"/>
                </a:lnTo>
                <a:lnTo>
                  <a:pt x="3601" y="699"/>
                </a:lnTo>
                <a:lnTo>
                  <a:pt x="3577" y="659"/>
                </a:lnTo>
                <a:lnTo>
                  <a:pt x="3552" y="619"/>
                </a:lnTo>
                <a:lnTo>
                  <a:pt x="3525" y="581"/>
                </a:lnTo>
                <a:lnTo>
                  <a:pt x="3495" y="545"/>
                </a:lnTo>
                <a:lnTo>
                  <a:pt x="3465" y="511"/>
                </a:lnTo>
                <a:lnTo>
                  <a:pt x="3433" y="476"/>
                </a:lnTo>
                <a:lnTo>
                  <a:pt x="3398" y="444"/>
                </a:lnTo>
                <a:lnTo>
                  <a:pt x="3362" y="413"/>
                </a:lnTo>
                <a:lnTo>
                  <a:pt x="3325" y="384"/>
                </a:lnTo>
                <a:lnTo>
                  <a:pt x="3286" y="358"/>
                </a:lnTo>
                <a:lnTo>
                  <a:pt x="3246" y="332"/>
                </a:lnTo>
                <a:lnTo>
                  <a:pt x="3203" y="308"/>
                </a:lnTo>
                <a:lnTo>
                  <a:pt x="3160" y="287"/>
                </a:lnTo>
                <a:lnTo>
                  <a:pt x="3114" y="266"/>
                </a:lnTo>
                <a:lnTo>
                  <a:pt x="3068" y="248"/>
                </a:lnTo>
                <a:lnTo>
                  <a:pt x="3021" y="233"/>
                </a:lnTo>
                <a:lnTo>
                  <a:pt x="2972" y="219"/>
                </a:lnTo>
                <a:lnTo>
                  <a:pt x="2922" y="208"/>
                </a:lnTo>
                <a:lnTo>
                  <a:pt x="2872" y="200"/>
                </a:lnTo>
                <a:lnTo>
                  <a:pt x="2821" y="194"/>
                </a:lnTo>
                <a:lnTo>
                  <a:pt x="2768" y="190"/>
                </a:lnTo>
                <a:lnTo>
                  <a:pt x="2716" y="189"/>
                </a:lnTo>
                <a:lnTo>
                  <a:pt x="2661" y="190"/>
                </a:lnTo>
                <a:lnTo>
                  <a:pt x="2610" y="194"/>
                </a:lnTo>
                <a:lnTo>
                  <a:pt x="2557" y="200"/>
                </a:lnTo>
                <a:lnTo>
                  <a:pt x="2507" y="208"/>
                </a:lnTo>
                <a:lnTo>
                  <a:pt x="2458" y="218"/>
                </a:lnTo>
                <a:lnTo>
                  <a:pt x="2409" y="232"/>
                </a:lnTo>
                <a:lnTo>
                  <a:pt x="2362" y="247"/>
                </a:lnTo>
                <a:lnTo>
                  <a:pt x="2316" y="265"/>
                </a:lnTo>
                <a:lnTo>
                  <a:pt x="2270" y="284"/>
                </a:lnTo>
                <a:lnTo>
                  <a:pt x="2227" y="307"/>
                </a:lnTo>
                <a:lnTo>
                  <a:pt x="2184" y="330"/>
                </a:lnTo>
                <a:lnTo>
                  <a:pt x="2144" y="355"/>
                </a:lnTo>
                <a:lnTo>
                  <a:pt x="2105" y="383"/>
                </a:lnTo>
                <a:lnTo>
                  <a:pt x="2068" y="411"/>
                </a:lnTo>
                <a:lnTo>
                  <a:pt x="2032" y="443"/>
                </a:lnTo>
                <a:lnTo>
                  <a:pt x="1997" y="474"/>
                </a:lnTo>
                <a:lnTo>
                  <a:pt x="1965" y="508"/>
                </a:lnTo>
                <a:lnTo>
                  <a:pt x="1934" y="544"/>
                </a:lnTo>
                <a:lnTo>
                  <a:pt x="1907" y="581"/>
                </a:lnTo>
                <a:lnTo>
                  <a:pt x="1879" y="620"/>
                </a:lnTo>
                <a:lnTo>
                  <a:pt x="1854" y="660"/>
                </a:lnTo>
                <a:lnTo>
                  <a:pt x="1830" y="702"/>
                </a:lnTo>
                <a:lnTo>
                  <a:pt x="1809" y="745"/>
                </a:lnTo>
                <a:lnTo>
                  <a:pt x="1789" y="791"/>
                </a:lnTo>
                <a:lnTo>
                  <a:pt x="1772" y="837"/>
                </a:lnTo>
                <a:lnTo>
                  <a:pt x="1757" y="885"/>
                </a:lnTo>
                <a:lnTo>
                  <a:pt x="1744" y="934"/>
                </a:lnTo>
                <a:lnTo>
                  <a:pt x="1733" y="982"/>
                </a:lnTo>
                <a:lnTo>
                  <a:pt x="1725" y="1032"/>
                </a:lnTo>
                <a:lnTo>
                  <a:pt x="1719" y="1084"/>
                </a:lnTo>
                <a:lnTo>
                  <a:pt x="1717" y="1136"/>
                </a:lnTo>
                <a:lnTo>
                  <a:pt x="1715" y="1189"/>
                </a:lnTo>
                <a:lnTo>
                  <a:pt x="1717" y="1243"/>
                </a:lnTo>
                <a:lnTo>
                  <a:pt x="1719" y="1296"/>
                </a:lnTo>
                <a:lnTo>
                  <a:pt x="1725" y="1349"/>
                </a:lnTo>
                <a:lnTo>
                  <a:pt x="1733" y="1399"/>
                </a:lnTo>
                <a:lnTo>
                  <a:pt x="1744" y="1448"/>
                </a:lnTo>
                <a:lnTo>
                  <a:pt x="1757" y="1497"/>
                </a:lnTo>
                <a:lnTo>
                  <a:pt x="1772" y="1544"/>
                </a:lnTo>
                <a:lnTo>
                  <a:pt x="1789" y="1591"/>
                </a:lnTo>
                <a:lnTo>
                  <a:pt x="1809" y="1637"/>
                </a:lnTo>
                <a:lnTo>
                  <a:pt x="1830" y="1680"/>
                </a:lnTo>
                <a:lnTo>
                  <a:pt x="1854" y="1722"/>
                </a:lnTo>
                <a:lnTo>
                  <a:pt x="1879" y="1763"/>
                </a:lnTo>
                <a:lnTo>
                  <a:pt x="1907" y="1802"/>
                </a:lnTo>
                <a:lnTo>
                  <a:pt x="1934" y="1840"/>
                </a:lnTo>
                <a:lnTo>
                  <a:pt x="1965" y="1874"/>
                </a:lnTo>
                <a:lnTo>
                  <a:pt x="1997" y="1909"/>
                </a:lnTo>
                <a:lnTo>
                  <a:pt x="2032" y="1942"/>
                </a:lnTo>
                <a:lnTo>
                  <a:pt x="2068" y="1973"/>
                </a:lnTo>
                <a:lnTo>
                  <a:pt x="2105" y="2002"/>
                </a:lnTo>
                <a:lnTo>
                  <a:pt x="2144" y="2028"/>
                </a:lnTo>
                <a:lnTo>
                  <a:pt x="2184" y="2053"/>
                </a:lnTo>
                <a:lnTo>
                  <a:pt x="2227" y="2077"/>
                </a:lnTo>
                <a:lnTo>
                  <a:pt x="2270" y="2099"/>
                </a:lnTo>
                <a:lnTo>
                  <a:pt x="2316" y="2119"/>
                </a:lnTo>
                <a:lnTo>
                  <a:pt x="2362" y="2137"/>
                </a:lnTo>
                <a:lnTo>
                  <a:pt x="2409" y="2152"/>
                </a:lnTo>
                <a:lnTo>
                  <a:pt x="2458" y="2166"/>
                </a:lnTo>
                <a:lnTo>
                  <a:pt x="2507" y="2175"/>
                </a:lnTo>
                <a:lnTo>
                  <a:pt x="2557" y="2184"/>
                </a:lnTo>
                <a:lnTo>
                  <a:pt x="2610" y="2191"/>
                </a:lnTo>
                <a:lnTo>
                  <a:pt x="2661" y="2194"/>
                </a:lnTo>
                <a:lnTo>
                  <a:pt x="2716" y="2195"/>
                </a:lnTo>
                <a:lnTo>
                  <a:pt x="2771" y="2194"/>
                </a:lnTo>
                <a:lnTo>
                  <a:pt x="2825" y="2189"/>
                </a:lnTo>
                <a:lnTo>
                  <a:pt x="2878" y="2182"/>
                </a:lnTo>
                <a:lnTo>
                  <a:pt x="2931" y="2174"/>
                </a:lnTo>
                <a:lnTo>
                  <a:pt x="2957" y="2169"/>
                </a:lnTo>
                <a:lnTo>
                  <a:pt x="2982" y="2162"/>
                </a:lnTo>
                <a:lnTo>
                  <a:pt x="3008" y="2153"/>
                </a:lnTo>
                <a:lnTo>
                  <a:pt x="3036" y="2145"/>
                </a:lnTo>
                <a:lnTo>
                  <a:pt x="3063" y="2134"/>
                </a:lnTo>
                <a:lnTo>
                  <a:pt x="3090" y="2123"/>
                </a:lnTo>
                <a:lnTo>
                  <a:pt x="3118" y="2112"/>
                </a:lnTo>
                <a:lnTo>
                  <a:pt x="3146" y="2098"/>
                </a:lnTo>
                <a:lnTo>
                  <a:pt x="3225" y="2274"/>
                </a:lnTo>
                <a:lnTo>
                  <a:pt x="3155" y="2303"/>
                </a:lnTo>
                <a:lnTo>
                  <a:pt x="3092" y="2328"/>
                </a:lnTo>
                <a:lnTo>
                  <a:pt x="3061" y="2339"/>
                </a:lnTo>
                <a:lnTo>
                  <a:pt x="3031" y="2348"/>
                </a:lnTo>
                <a:lnTo>
                  <a:pt x="3000" y="2356"/>
                </a:lnTo>
                <a:lnTo>
                  <a:pt x="2971" y="2363"/>
                </a:lnTo>
                <a:lnTo>
                  <a:pt x="2940" y="2368"/>
                </a:lnTo>
                <a:lnTo>
                  <a:pt x="2910" y="2374"/>
                </a:lnTo>
                <a:lnTo>
                  <a:pt x="2879" y="2378"/>
                </a:lnTo>
                <a:lnTo>
                  <a:pt x="2847" y="2381"/>
                </a:lnTo>
                <a:lnTo>
                  <a:pt x="2817" y="2384"/>
                </a:lnTo>
                <a:lnTo>
                  <a:pt x="2785" y="2385"/>
                </a:lnTo>
                <a:lnTo>
                  <a:pt x="2716" y="2386"/>
                </a:lnTo>
                <a:lnTo>
                  <a:pt x="2673" y="2386"/>
                </a:lnTo>
                <a:lnTo>
                  <a:pt x="2631" y="2385"/>
                </a:lnTo>
                <a:lnTo>
                  <a:pt x="2588" y="2381"/>
                </a:lnTo>
                <a:lnTo>
                  <a:pt x="2548" y="2377"/>
                </a:lnTo>
                <a:lnTo>
                  <a:pt x="2506" y="2371"/>
                </a:lnTo>
                <a:lnTo>
                  <a:pt x="2466" y="2364"/>
                </a:lnTo>
                <a:lnTo>
                  <a:pt x="2426" y="2356"/>
                </a:lnTo>
                <a:lnTo>
                  <a:pt x="2387" y="2346"/>
                </a:lnTo>
                <a:lnTo>
                  <a:pt x="2348" y="2336"/>
                </a:lnTo>
                <a:lnTo>
                  <a:pt x="2310" y="2324"/>
                </a:lnTo>
                <a:lnTo>
                  <a:pt x="2273" y="2311"/>
                </a:lnTo>
                <a:lnTo>
                  <a:pt x="2237" y="2298"/>
                </a:lnTo>
                <a:lnTo>
                  <a:pt x="2202" y="2282"/>
                </a:lnTo>
                <a:lnTo>
                  <a:pt x="2166" y="2267"/>
                </a:lnTo>
                <a:lnTo>
                  <a:pt x="2133" y="2250"/>
                </a:lnTo>
                <a:lnTo>
                  <a:pt x="2100" y="2232"/>
                </a:lnTo>
                <a:lnTo>
                  <a:pt x="2066" y="2213"/>
                </a:lnTo>
                <a:lnTo>
                  <a:pt x="2034" y="2192"/>
                </a:lnTo>
                <a:lnTo>
                  <a:pt x="2004" y="2171"/>
                </a:lnTo>
                <a:lnTo>
                  <a:pt x="1973" y="2149"/>
                </a:lnTo>
                <a:lnTo>
                  <a:pt x="1944" y="2126"/>
                </a:lnTo>
                <a:lnTo>
                  <a:pt x="1915" y="2101"/>
                </a:lnTo>
                <a:lnTo>
                  <a:pt x="1887" y="2076"/>
                </a:lnTo>
                <a:lnTo>
                  <a:pt x="1861" y="2049"/>
                </a:lnTo>
                <a:lnTo>
                  <a:pt x="1834" y="2023"/>
                </a:lnTo>
                <a:lnTo>
                  <a:pt x="1809" y="1994"/>
                </a:lnTo>
                <a:lnTo>
                  <a:pt x="1785" y="1965"/>
                </a:lnTo>
                <a:lnTo>
                  <a:pt x="1761" y="1935"/>
                </a:lnTo>
                <a:lnTo>
                  <a:pt x="1739" y="1905"/>
                </a:lnTo>
                <a:lnTo>
                  <a:pt x="1718" y="1874"/>
                </a:lnTo>
                <a:lnTo>
                  <a:pt x="1697" y="1842"/>
                </a:lnTo>
                <a:lnTo>
                  <a:pt x="1678" y="1809"/>
                </a:lnTo>
                <a:lnTo>
                  <a:pt x="1660" y="1776"/>
                </a:lnTo>
                <a:lnTo>
                  <a:pt x="1643" y="1741"/>
                </a:lnTo>
                <a:lnTo>
                  <a:pt x="1626" y="1707"/>
                </a:lnTo>
                <a:lnTo>
                  <a:pt x="1612" y="1672"/>
                </a:lnTo>
                <a:lnTo>
                  <a:pt x="1599" y="1634"/>
                </a:lnTo>
                <a:lnTo>
                  <a:pt x="1586" y="1598"/>
                </a:lnTo>
                <a:lnTo>
                  <a:pt x="1574" y="1561"/>
                </a:lnTo>
                <a:lnTo>
                  <a:pt x="1564" y="1522"/>
                </a:lnTo>
                <a:lnTo>
                  <a:pt x="1554" y="1483"/>
                </a:lnTo>
                <a:lnTo>
                  <a:pt x="1546" y="1443"/>
                </a:lnTo>
                <a:lnTo>
                  <a:pt x="1539" y="1403"/>
                </a:lnTo>
                <a:lnTo>
                  <a:pt x="1533" y="1361"/>
                </a:lnTo>
                <a:lnTo>
                  <a:pt x="1529" y="1319"/>
                </a:lnTo>
                <a:lnTo>
                  <a:pt x="1525" y="1278"/>
                </a:lnTo>
                <a:lnTo>
                  <a:pt x="1524" y="1236"/>
                </a:lnTo>
                <a:lnTo>
                  <a:pt x="1524" y="1193"/>
                </a:lnTo>
                <a:lnTo>
                  <a:pt x="1524" y="1150"/>
                </a:lnTo>
                <a:lnTo>
                  <a:pt x="1525" y="1107"/>
                </a:lnTo>
                <a:lnTo>
                  <a:pt x="1529" y="1066"/>
                </a:lnTo>
                <a:lnTo>
                  <a:pt x="1533" y="1024"/>
                </a:lnTo>
                <a:lnTo>
                  <a:pt x="1539" y="984"/>
                </a:lnTo>
                <a:lnTo>
                  <a:pt x="1546" y="943"/>
                </a:lnTo>
                <a:lnTo>
                  <a:pt x="1554" y="905"/>
                </a:lnTo>
                <a:lnTo>
                  <a:pt x="1564" y="864"/>
                </a:lnTo>
                <a:lnTo>
                  <a:pt x="1574" y="827"/>
                </a:lnTo>
                <a:lnTo>
                  <a:pt x="1586" y="788"/>
                </a:lnTo>
                <a:lnTo>
                  <a:pt x="1599" y="751"/>
                </a:lnTo>
                <a:lnTo>
                  <a:pt x="1612" y="715"/>
                </a:lnTo>
                <a:lnTo>
                  <a:pt x="1626" y="678"/>
                </a:lnTo>
                <a:lnTo>
                  <a:pt x="1643" y="644"/>
                </a:lnTo>
                <a:lnTo>
                  <a:pt x="1660" y="609"/>
                </a:lnTo>
                <a:lnTo>
                  <a:pt x="1678" y="576"/>
                </a:lnTo>
                <a:lnTo>
                  <a:pt x="1697" y="544"/>
                </a:lnTo>
                <a:lnTo>
                  <a:pt x="1718" y="512"/>
                </a:lnTo>
                <a:lnTo>
                  <a:pt x="1739" y="480"/>
                </a:lnTo>
                <a:lnTo>
                  <a:pt x="1761" y="451"/>
                </a:lnTo>
                <a:lnTo>
                  <a:pt x="1785" y="420"/>
                </a:lnTo>
                <a:lnTo>
                  <a:pt x="1809" y="393"/>
                </a:lnTo>
                <a:lnTo>
                  <a:pt x="1834" y="365"/>
                </a:lnTo>
                <a:lnTo>
                  <a:pt x="1861" y="337"/>
                </a:lnTo>
                <a:lnTo>
                  <a:pt x="1887" y="311"/>
                </a:lnTo>
                <a:lnTo>
                  <a:pt x="1915" y="286"/>
                </a:lnTo>
                <a:lnTo>
                  <a:pt x="1944" y="262"/>
                </a:lnTo>
                <a:lnTo>
                  <a:pt x="1973" y="239"/>
                </a:lnTo>
                <a:lnTo>
                  <a:pt x="2004" y="216"/>
                </a:lnTo>
                <a:lnTo>
                  <a:pt x="2034" y="196"/>
                </a:lnTo>
                <a:lnTo>
                  <a:pt x="2066" y="176"/>
                </a:lnTo>
                <a:lnTo>
                  <a:pt x="2100" y="157"/>
                </a:lnTo>
                <a:lnTo>
                  <a:pt x="2133" y="139"/>
                </a:lnTo>
                <a:lnTo>
                  <a:pt x="2166" y="121"/>
                </a:lnTo>
                <a:lnTo>
                  <a:pt x="2202" y="104"/>
                </a:lnTo>
                <a:lnTo>
                  <a:pt x="2237" y="90"/>
                </a:lnTo>
                <a:lnTo>
                  <a:pt x="2273" y="76"/>
                </a:lnTo>
                <a:lnTo>
                  <a:pt x="2310" y="62"/>
                </a:lnTo>
                <a:lnTo>
                  <a:pt x="2348" y="51"/>
                </a:lnTo>
                <a:lnTo>
                  <a:pt x="2387" y="40"/>
                </a:lnTo>
                <a:lnTo>
                  <a:pt x="2426" y="31"/>
                </a:lnTo>
                <a:lnTo>
                  <a:pt x="2466" y="22"/>
                </a:lnTo>
                <a:lnTo>
                  <a:pt x="2506" y="15"/>
                </a:lnTo>
                <a:lnTo>
                  <a:pt x="2548" y="10"/>
                </a:lnTo>
                <a:lnTo>
                  <a:pt x="2588" y="6"/>
                </a:lnTo>
                <a:lnTo>
                  <a:pt x="2631" y="3"/>
                </a:lnTo>
                <a:lnTo>
                  <a:pt x="2673" y="1"/>
                </a:lnTo>
                <a:lnTo>
                  <a:pt x="2716" y="0"/>
                </a:lnTo>
                <a:lnTo>
                  <a:pt x="2760" y="1"/>
                </a:lnTo>
                <a:lnTo>
                  <a:pt x="2803" y="3"/>
                </a:lnTo>
                <a:lnTo>
                  <a:pt x="2845" y="6"/>
                </a:lnTo>
                <a:lnTo>
                  <a:pt x="2886" y="11"/>
                </a:lnTo>
                <a:lnTo>
                  <a:pt x="2928" y="17"/>
                </a:lnTo>
                <a:lnTo>
                  <a:pt x="2968" y="24"/>
                </a:lnTo>
                <a:lnTo>
                  <a:pt x="3008" y="32"/>
                </a:lnTo>
                <a:lnTo>
                  <a:pt x="3049" y="42"/>
                </a:lnTo>
                <a:lnTo>
                  <a:pt x="3088" y="53"/>
                </a:lnTo>
                <a:lnTo>
                  <a:pt x="3125" y="65"/>
                </a:lnTo>
                <a:lnTo>
                  <a:pt x="3162" y="79"/>
                </a:lnTo>
                <a:lnTo>
                  <a:pt x="3199" y="93"/>
                </a:lnTo>
                <a:lnTo>
                  <a:pt x="3235" y="108"/>
                </a:lnTo>
                <a:lnTo>
                  <a:pt x="3269" y="125"/>
                </a:lnTo>
                <a:lnTo>
                  <a:pt x="3304" y="143"/>
                </a:lnTo>
                <a:lnTo>
                  <a:pt x="3337" y="161"/>
                </a:lnTo>
                <a:lnTo>
                  <a:pt x="3369" y="180"/>
                </a:lnTo>
                <a:lnTo>
                  <a:pt x="3401" y="201"/>
                </a:lnTo>
                <a:lnTo>
                  <a:pt x="3433" y="223"/>
                </a:lnTo>
                <a:lnTo>
                  <a:pt x="3464" y="246"/>
                </a:lnTo>
                <a:lnTo>
                  <a:pt x="3493" y="269"/>
                </a:lnTo>
                <a:lnTo>
                  <a:pt x="3522" y="293"/>
                </a:lnTo>
                <a:lnTo>
                  <a:pt x="3550" y="319"/>
                </a:lnTo>
                <a:lnTo>
                  <a:pt x="3576" y="345"/>
                </a:lnTo>
                <a:lnTo>
                  <a:pt x="3602" y="372"/>
                </a:lnTo>
                <a:lnTo>
                  <a:pt x="3627" y="400"/>
                </a:lnTo>
                <a:lnTo>
                  <a:pt x="3651" y="429"/>
                </a:lnTo>
                <a:lnTo>
                  <a:pt x="3674" y="458"/>
                </a:lnTo>
                <a:lnTo>
                  <a:pt x="3695" y="487"/>
                </a:lnTo>
                <a:lnTo>
                  <a:pt x="3716" y="518"/>
                </a:lnTo>
                <a:lnTo>
                  <a:pt x="3737" y="549"/>
                </a:lnTo>
                <a:lnTo>
                  <a:pt x="3755" y="581"/>
                </a:lnTo>
                <a:lnTo>
                  <a:pt x="3773" y="613"/>
                </a:lnTo>
                <a:lnTo>
                  <a:pt x="3790" y="647"/>
                </a:lnTo>
                <a:lnTo>
                  <a:pt x="3806" y="680"/>
                </a:lnTo>
                <a:lnTo>
                  <a:pt x="3820" y="715"/>
                </a:lnTo>
                <a:lnTo>
                  <a:pt x="3834" y="749"/>
                </a:lnTo>
                <a:lnTo>
                  <a:pt x="3847" y="785"/>
                </a:lnTo>
                <a:lnTo>
                  <a:pt x="3858" y="820"/>
                </a:lnTo>
                <a:lnTo>
                  <a:pt x="3869" y="857"/>
                </a:lnTo>
                <a:lnTo>
                  <a:pt x="3877" y="893"/>
                </a:lnTo>
                <a:lnTo>
                  <a:pt x="3885" y="931"/>
                </a:lnTo>
                <a:lnTo>
                  <a:pt x="3892" y="968"/>
                </a:lnTo>
                <a:lnTo>
                  <a:pt x="3898" y="1006"/>
                </a:lnTo>
                <a:lnTo>
                  <a:pt x="3903" y="1045"/>
                </a:lnTo>
                <a:lnTo>
                  <a:pt x="3906" y="1082"/>
                </a:lnTo>
                <a:lnTo>
                  <a:pt x="3908" y="1121"/>
                </a:lnTo>
                <a:lnTo>
                  <a:pt x="3909" y="1160"/>
                </a:lnTo>
                <a:close/>
                <a:moveTo>
                  <a:pt x="2902" y="1272"/>
                </a:moveTo>
                <a:lnTo>
                  <a:pt x="2902" y="1272"/>
                </a:lnTo>
                <a:lnTo>
                  <a:pt x="2872" y="1256"/>
                </a:lnTo>
                <a:lnTo>
                  <a:pt x="2843" y="1243"/>
                </a:lnTo>
                <a:lnTo>
                  <a:pt x="2817" y="1232"/>
                </a:lnTo>
                <a:lnTo>
                  <a:pt x="2791" y="1225"/>
                </a:lnTo>
                <a:lnTo>
                  <a:pt x="2763" y="1220"/>
                </a:lnTo>
                <a:lnTo>
                  <a:pt x="2731" y="1215"/>
                </a:lnTo>
                <a:lnTo>
                  <a:pt x="2693" y="1213"/>
                </a:lnTo>
                <a:lnTo>
                  <a:pt x="2653" y="1213"/>
                </a:lnTo>
                <a:lnTo>
                  <a:pt x="2627" y="1213"/>
                </a:lnTo>
                <a:lnTo>
                  <a:pt x="2602" y="1215"/>
                </a:lnTo>
                <a:lnTo>
                  <a:pt x="2580" y="1220"/>
                </a:lnTo>
                <a:lnTo>
                  <a:pt x="2559" y="1225"/>
                </a:lnTo>
                <a:lnTo>
                  <a:pt x="2541" y="1232"/>
                </a:lnTo>
                <a:lnTo>
                  <a:pt x="2524" y="1239"/>
                </a:lnTo>
                <a:lnTo>
                  <a:pt x="2509" y="1249"/>
                </a:lnTo>
                <a:lnTo>
                  <a:pt x="2495" y="1260"/>
                </a:lnTo>
                <a:lnTo>
                  <a:pt x="2482" y="1272"/>
                </a:lnTo>
                <a:lnTo>
                  <a:pt x="2471" y="1286"/>
                </a:lnTo>
                <a:lnTo>
                  <a:pt x="2463" y="1300"/>
                </a:lnTo>
                <a:lnTo>
                  <a:pt x="2456" y="1317"/>
                </a:lnTo>
                <a:lnTo>
                  <a:pt x="2451" y="1335"/>
                </a:lnTo>
                <a:lnTo>
                  <a:pt x="2448" y="1351"/>
                </a:lnTo>
                <a:lnTo>
                  <a:pt x="2445" y="1369"/>
                </a:lnTo>
                <a:lnTo>
                  <a:pt x="2445" y="1387"/>
                </a:lnTo>
                <a:lnTo>
                  <a:pt x="2445" y="1408"/>
                </a:lnTo>
                <a:lnTo>
                  <a:pt x="2448" y="1426"/>
                </a:lnTo>
                <a:lnTo>
                  <a:pt x="2452" y="1444"/>
                </a:lnTo>
                <a:lnTo>
                  <a:pt x="2458" y="1461"/>
                </a:lnTo>
                <a:lnTo>
                  <a:pt x="2466" y="1478"/>
                </a:lnTo>
                <a:lnTo>
                  <a:pt x="2474" y="1493"/>
                </a:lnTo>
                <a:lnTo>
                  <a:pt x="2485" y="1507"/>
                </a:lnTo>
                <a:lnTo>
                  <a:pt x="2498" y="1521"/>
                </a:lnTo>
                <a:lnTo>
                  <a:pt x="2512" y="1532"/>
                </a:lnTo>
                <a:lnTo>
                  <a:pt x="2527" y="1543"/>
                </a:lnTo>
                <a:lnTo>
                  <a:pt x="2545" y="1551"/>
                </a:lnTo>
                <a:lnTo>
                  <a:pt x="2563" y="1558"/>
                </a:lnTo>
                <a:lnTo>
                  <a:pt x="2584" y="1564"/>
                </a:lnTo>
                <a:lnTo>
                  <a:pt x="2605" y="1568"/>
                </a:lnTo>
                <a:lnTo>
                  <a:pt x="2628" y="1569"/>
                </a:lnTo>
                <a:lnTo>
                  <a:pt x="2653" y="1571"/>
                </a:lnTo>
                <a:lnTo>
                  <a:pt x="2674" y="1569"/>
                </a:lnTo>
                <a:lnTo>
                  <a:pt x="2695" y="1568"/>
                </a:lnTo>
                <a:lnTo>
                  <a:pt x="2714" y="1565"/>
                </a:lnTo>
                <a:lnTo>
                  <a:pt x="2734" y="1561"/>
                </a:lnTo>
                <a:lnTo>
                  <a:pt x="2753" y="1555"/>
                </a:lnTo>
                <a:lnTo>
                  <a:pt x="2771" y="1548"/>
                </a:lnTo>
                <a:lnTo>
                  <a:pt x="2788" y="1540"/>
                </a:lnTo>
                <a:lnTo>
                  <a:pt x="2804" y="1532"/>
                </a:lnTo>
                <a:lnTo>
                  <a:pt x="2821" y="1522"/>
                </a:lnTo>
                <a:lnTo>
                  <a:pt x="2835" y="1511"/>
                </a:lnTo>
                <a:lnTo>
                  <a:pt x="2849" y="1501"/>
                </a:lnTo>
                <a:lnTo>
                  <a:pt x="2861" y="1490"/>
                </a:lnTo>
                <a:lnTo>
                  <a:pt x="2872" y="1478"/>
                </a:lnTo>
                <a:lnTo>
                  <a:pt x="2884" y="1466"/>
                </a:lnTo>
                <a:lnTo>
                  <a:pt x="2893" y="1454"/>
                </a:lnTo>
                <a:lnTo>
                  <a:pt x="2902" y="1442"/>
                </a:lnTo>
                <a:lnTo>
                  <a:pt x="2902" y="1272"/>
                </a:lnTo>
                <a:close/>
              </a:path>
            </a:pathLst>
          </a:custGeom>
          <a:solidFill>
            <a:schemeClr val="bg1"/>
          </a:solidFill>
          <a:ln w="9525">
            <a:noFill/>
            <a:round/>
            <a:headEnd/>
            <a:tailEnd/>
          </a:ln>
        </p:spPr>
        <p:txBody>
          <a:bodyPr/>
          <a:lstStyle/>
          <a:p>
            <a:endParaRPr lang="de-DE" sz="2008"/>
          </a:p>
        </p:txBody>
      </p:sp>
      <p:grpSp>
        <p:nvGrpSpPr>
          <p:cNvPr id="313" name="Gruppieren 312">
            <a:extLst>
              <a:ext uri="{FF2B5EF4-FFF2-40B4-BE49-F238E27FC236}">
                <a16:creationId xmlns:a16="http://schemas.microsoft.com/office/drawing/2014/main" id="{F2442527-0080-4B71-9402-0257BE1DB438}"/>
              </a:ext>
            </a:extLst>
          </p:cNvPr>
          <p:cNvGrpSpPr/>
          <p:nvPr/>
        </p:nvGrpSpPr>
        <p:grpSpPr>
          <a:xfrm>
            <a:off x="4074822" y="4020369"/>
            <a:ext cx="360000" cy="252000"/>
            <a:chOff x="-455501" y="468021"/>
            <a:chExt cx="500465" cy="350645"/>
          </a:xfrm>
        </p:grpSpPr>
        <p:sp>
          <p:nvSpPr>
            <p:cNvPr id="314" name="Freeform 228">
              <a:extLst>
                <a:ext uri="{FF2B5EF4-FFF2-40B4-BE49-F238E27FC236}">
                  <a16:creationId xmlns:a16="http://schemas.microsoft.com/office/drawing/2014/main" id="{9AA99EE9-2206-4CB3-8724-CA9AEDCACD0A}"/>
                </a:ext>
              </a:extLst>
            </p:cNvPr>
            <p:cNvSpPr>
              <a:spLocks/>
            </p:cNvSpPr>
            <p:nvPr/>
          </p:nvSpPr>
          <p:spPr bwMode="auto">
            <a:xfrm>
              <a:off x="-388560" y="468021"/>
              <a:ext cx="119538" cy="70129"/>
            </a:xfrm>
            <a:custGeom>
              <a:avLst/>
              <a:gdLst/>
              <a:ahLst/>
              <a:cxnLst>
                <a:cxn ang="0">
                  <a:pos x="0" y="36"/>
                </a:cxn>
                <a:cxn ang="0">
                  <a:pos x="61" y="7"/>
                </a:cxn>
              </a:cxnLst>
              <a:rect l="0" t="0" r="r" b="b"/>
              <a:pathLst>
                <a:path w="61" h="36">
                  <a:moveTo>
                    <a:pt x="0" y="36"/>
                  </a:moveTo>
                  <a:cubicBezTo>
                    <a:pt x="0" y="36"/>
                    <a:pt x="18" y="0"/>
                    <a:pt x="61" y="7"/>
                  </a:cubicBezTo>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15" name="Freeform 229">
              <a:extLst>
                <a:ext uri="{FF2B5EF4-FFF2-40B4-BE49-F238E27FC236}">
                  <a16:creationId xmlns:a16="http://schemas.microsoft.com/office/drawing/2014/main" id="{E35B913D-10EA-4CEA-B28C-5100C754A958}"/>
                </a:ext>
              </a:extLst>
            </p:cNvPr>
            <p:cNvSpPr>
              <a:spLocks/>
            </p:cNvSpPr>
            <p:nvPr/>
          </p:nvSpPr>
          <p:spPr bwMode="auto">
            <a:xfrm>
              <a:off x="-399716" y="525399"/>
              <a:ext cx="27096" cy="30283"/>
            </a:xfrm>
            <a:custGeom>
              <a:avLst/>
              <a:gdLst/>
              <a:ahLst/>
              <a:cxnLst>
                <a:cxn ang="0">
                  <a:pos x="17" y="9"/>
                </a:cxn>
                <a:cxn ang="0">
                  <a:pos x="1" y="19"/>
                </a:cxn>
                <a:cxn ang="0">
                  <a:pos x="0" y="0"/>
                </a:cxn>
                <a:cxn ang="0">
                  <a:pos x="17" y="9"/>
                </a:cxn>
                <a:cxn ang="0">
                  <a:pos x="17" y="9"/>
                </a:cxn>
                <a:cxn ang="0">
                  <a:pos x="17" y="9"/>
                </a:cxn>
              </a:cxnLst>
              <a:rect l="0" t="0" r="r" b="b"/>
              <a:pathLst>
                <a:path w="17" h="19">
                  <a:moveTo>
                    <a:pt x="17" y="9"/>
                  </a:moveTo>
                  <a:lnTo>
                    <a:pt x="1" y="19"/>
                  </a:lnTo>
                  <a:lnTo>
                    <a:pt x="0" y="0"/>
                  </a:lnTo>
                  <a:lnTo>
                    <a:pt x="17" y="9"/>
                  </a:lnTo>
                  <a:lnTo>
                    <a:pt x="17" y="9"/>
                  </a:lnTo>
                  <a:lnTo>
                    <a:pt x="17" y="9"/>
                  </a:lnTo>
                  <a:close/>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16" name="Freeform 230">
              <a:extLst>
                <a:ext uri="{FF2B5EF4-FFF2-40B4-BE49-F238E27FC236}">
                  <a16:creationId xmlns:a16="http://schemas.microsoft.com/office/drawing/2014/main" id="{F483619B-516D-4D96-BFD6-6B5A8874E71C}"/>
                </a:ext>
              </a:extLst>
            </p:cNvPr>
            <p:cNvSpPr>
              <a:spLocks/>
            </p:cNvSpPr>
            <p:nvPr/>
          </p:nvSpPr>
          <p:spPr bwMode="auto">
            <a:xfrm>
              <a:off x="-399716" y="525399"/>
              <a:ext cx="27096" cy="30283"/>
            </a:xfrm>
            <a:custGeom>
              <a:avLst/>
              <a:gdLst/>
              <a:ahLst/>
              <a:cxnLst>
                <a:cxn ang="0">
                  <a:pos x="17" y="9"/>
                </a:cxn>
                <a:cxn ang="0">
                  <a:pos x="1" y="19"/>
                </a:cxn>
                <a:cxn ang="0">
                  <a:pos x="0" y="0"/>
                </a:cxn>
                <a:cxn ang="0">
                  <a:pos x="17" y="9"/>
                </a:cxn>
                <a:cxn ang="0">
                  <a:pos x="17" y="9"/>
                </a:cxn>
                <a:cxn ang="0">
                  <a:pos x="17" y="9"/>
                </a:cxn>
              </a:cxnLst>
              <a:rect l="0" t="0" r="r" b="b"/>
              <a:pathLst>
                <a:path w="17" h="19">
                  <a:moveTo>
                    <a:pt x="17" y="9"/>
                  </a:moveTo>
                  <a:lnTo>
                    <a:pt x="1" y="19"/>
                  </a:lnTo>
                  <a:lnTo>
                    <a:pt x="0" y="0"/>
                  </a:lnTo>
                  <a:lnTo>
                    <a:pt x="17" y="9"/>
                  </a:lnTo>
                  <a:lnTo>
                    <a:pt x="17" y="9"/>
                  </a:lnTo>
                  <a:lnTo>
                    <a:pt x="17" y="9"/>
                  </a:lnTo>
                  <a:close/>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17" name="Freeform 231">
              <a:extLst>
                <a:ext uri="{FF2B5EF4-FFF2-40B4-BE49-F238E27FC236}">
                  <a16:creationId xmlns:a16="http://schemas.microsoft.com/office/drawing/2014/main" id="{3E6EDEB8-EAE3-497D-9FA2-1E20EBD7B55B}"/>
                </a:ext>
              </a:extLst>
            </p:cNvPr>
            <p:cNvSpPr>
              <a:spLocks/>
            </p:cNvSpPr>
            <p:nvPr/>
          </p:nvSpPr>
          <p:spPr bwMode="auto">
            <a:xfrm>
              <a:off x="-276991" y="468021"/>
              <a:ext cx="28689" cy="28689"/>
            </a:xfrm>
            <a:custGeom>
              <a:avLst/>
              <a:gdLst/>
              <a:ahLst/>
              <a:cxnLst>
                <a:cxn ang="0">
                  <a:pos x="0" y="18"/>
                </a:cxn>
                <a:cxn ang="0">
                  <a:pos x="18" y="11"/>
                </a:cxn>
                <a:cxn ang="0">
                  <a:pos x="4" y="0"/>
                </a:cxn>
                <a:cxn ang="0">
                  <a:pos x="0" y="18"/>
                </a:cxn>
                <a:cxn ang="0">
                  <a:pos x="0" y="18"/>
                </a:cxn>
                <a:cxn ang="0">
                  <a:pos x="0" y="18"/>
                </a:cxn>
              </a:cxnLst>
              <a:rect l="0" t="0" r="r" b="b"/>
              <a:pathLst>
                <a:path w="18" h="18">
                  <a:moveTo>
                    <a:pt x="0" y="18"/>
                  </a:moveTo>
                  <a:lnTo>
                    <a:pt x="18" y="11"/>
                  </a:lnTo>
                  <a:lnTo>
                    <a:pt x="4" y="0"/>
                  </a:lnTo>
                  <a:lnTo>
                    <a:pt x="0" y="18"/>
                  </a:lnTo>
                  <a:lnTo>
                    <a:pt x="0" y="18"/>
                  </a:lnTo>
                  <a:lnTo>
                    <a:pt x="0" y="18"/>
                  </a:lnTo>
                  <a:close/>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18" name="Freeform 232">
              <a:extLst>
                <a:ext uri="{FF2B5EF4-FFF2-40B4-BE49-F238E27FC236}">
                  <a16:creationId xmlns:a16="http://schemas.microsoft.com/office/drawing/2014/main" id="{48C61846-4CDA-4F89-B978-F7629DF6B1DA}"/>
                </a:ext>
              </a:extLst>
            </p:cNvPr>
            <p:cNvSpPr>
              <a:spLocks/>
            </p:cNvSpPr>
            <p:nvPr/>
          </p:nvSpPr>
          <p:spPr bwMode="auto">
            <a:xfrm>
              <a:off x="-276991" y="468021"/>
              <a:ext cx="28689" cy="28689"/>
            </a:xfrm>
            <a:custGeom>
              <a:avLst/>
              <a:gdLst/>
              <a:ahLst/>
              <a:cxnLst>
                <a:cxn ang="0">
                  <a:pos x="0" y="18"/>
                </a:cxn>
                <a:cxn ang="0">
                  <a:pos x="18" y="11"/>
                </a:cxn>
                <a:cxn ang="0">
                  <a:pos x="4" y="0"/>
                </a:cxn>
                <a:cxn ang="0">
                  <a:pos x="0" y="18"/>
                </a:cxn>
                <a:cxn ang="0">
                  <a:pos x="0" y="18"/>
                </a:cxn>
                <a:cxn ang="0">
                  <a:pos x="0" y="18"/>
                </a:cxn>
              </a:cxnLst>
              <a:rect l="0" t="0" r="r" b="b"/>
              <a:pathLst>
                <a:path w="18" h="18">
                  <a:moveTo>
                    <a:pt x="0" y="18"/>
                  </a:moveTo>
                  <a:lnTo>
                    <a:pt x="18" y="11"/>
                  </a:lnTo>
                  <a:lnTo>
                    <a:pt x="4" y="0"/>
                  </a:lnTo>
                  <a:lnTo>
                    <a:pt x="0" y="18"/>
                  </a:lnTo>
                  <a:lnTo>
                    <a:pt x="0" y="18"/>
                  </a:lnTo>
                  <a:lnTo>
                    <a:pt x="0" y="18"/>
                  </a:lnTo>
                  <a:close/>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19" name="Freeform 233">
              <a:extLst>
                <a:ext uri="{FF2B5EF4-FFF2-40B4-BE49-F238E27FC236}">
                  <a16:creationId xmlns:a16="http://schemas.microsoft.com/office/drawing/2014/main" id="{764B8659-4891-4DCC-B3FA-22071AD39DAD}"/>
                </a:ext>
              </a:extLst>
            </p:cNvPr>
            <p:cNvSpPr>
              <a:spLocks/>
            </p:cNvSpPr>
            <p:nvPr/>
          </p:nvSpPr>
          <p:spPr bwMode="auto">
            <a:xfrm>
              <a:off x="-131951" y="566839"/>
              <a:ext cx="62160" cy="63754"/>
            </a:xfrm>
            <a:custGeom>
              <a:avLst/>
              <a:gdLst/>
              <a:ahLst/>
              <a:cxnLst>
                <a:cxn ang="0">
                  <a:pos x="32" y="5"/>
                </a:cxn>
                <a:cxn ang="0">
                  <a:pos x="1" y="33"/>
                </a:cxn>
              </a:cxnLst>
              <a:rect l="0" t="0" r="r" b="b"/>
              <a:pathLst>
                <a:path w="32" h="33">
                  <a:moveTo>
                    <a:pt x="32" y="5"/>
                  </a:moveTo>
                  <a:cubicBezTo>
                    <a:pt x="32" y="5"/>
                    <a:pt x="0" y="0"/>
                    <a:pt x="1" y="33"/>
                  </a:cubicBezTo>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20" name="Freeform 234">
              <a:extLst>
                <a:ext uri="{FF2B5EF4-FFF2-40B4-BE49-F238E27FC236}">
                  <a16:creationId xmlns:a16="http://schemas.microsoft.com/office/drawing/2014/main" id="{AF583B98-61AB-44F2-933C-6E324083FBD6}"/>
                </a:ext>
              </a:extLst>
            </p:cNvPr>
            <p:cNvSpPr>
              <a:spLocks/>
            </p:cNvSpPr>
            <p:nvPr/>
          </p:nvSpPr>
          <p:spPr bwMode="auto">
            <a:xfrm>
              <a:off x="-76168" y="562058"/>
              <a:ext cx="27096" cy="27096"/>
            </a:xfrm>
            <a:custGeom>
              <a:avLst/>
              <a:gdLst/>
              <a:ahLst/>
              <a:cxnLst>
                <a:cxn ang="0">
                  <a:pos x="3" y="0"/>
                </a:cxn>
                <a:cxn ang="0">
                  <a:pos x="17" y="11"/>
                </a:cxn>
                <a:cxn ang="0">
                  <a:pos x="0" y="17"/>
                </a:cxn>
                <a:cxn ang="0">
                  <a:pos x="3" y="0"/>
                </a:cxn>
                <a:cxn ang="0">
                  <a:pos x="3" y="0"/>
                </a:cxn>
                <a:cxn ang="0">
                  <a:pos x="3" y="0"/>
                </a:cxn>
              </a:cxnLst>
              <a:rect l="0" t="0" r="r" b="b"/>
              <a:pathLst>
                <a:path w="17" h="17">
                  <a:moveTo>
                    <a:pt x="3" y="0"/>
                  </a:moveTo>
                  <a:lnTo>
                    <a:pt x="17" y="11"/>
                  </a:lnTo>
                  <a:lnTo>
                    <a:pt x="0" y="17"/>
                  </a:lnTo>
                  <a:lnTo>
                    <a:pt x="3" y="0"/>
                  </a:lnTo>
                  <a:lnTo>
                    <a:pt x="3" y="0"/>
                  </a:lnTo>
                  <a:lnTo>
                    <a:pt x="3" y="0"/>
                  </a:lnTo>
                  <a:close/>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21" name="Freeform 235">
              <a:extLst>
                <a:ext uri="{FF2B5EF4-FFF2-40B4-BE49-F238E27FC236}">
                  <a16:creationId xmlns:a16="http://schemas.microsoft.com/office/drawing/2014/main" id="{086FDBAF-C9C1-4039-8769-5C615806ABDC}"/>
                </a:ext>
              </a:extLst>
            </p:cNvPr>
            <p:cNvSpPr>
              <a:spLocks/>
            </p:cNvSpPr>
            <p:nvPr/>
          </p:nvSpPr>
          <p:spPr bwMode="auto">
            <a:xfrm>
              <a:off x="-76168" y="562058"/>
              <a:ext cx="27096" cy="27096"/>
            </a:xfrm>
            <a:custGeom>
              <a:avLst/>
              <a:gdLst/>
              <a:ahLst/>
              <a:cxnLst>
                <a:cxn ang="0">
                  <a:pos x="3" y="0"/>
                </a:cxn>
                <a:cxn ang="0">
                  <a:pos x="17" y="11"/>
                </a:cxn>
                <a:cxn ang="0">
                  <a:pos x="0" y="17"/>
                </a:cxn>
                <a:cxn ang="0">
                  <a:pos x="3" y="0"/>
                </a:cxn>
                <a:cxn ang="0">
                  <a:pos x="3" y="0"/>
                </a:cxn>
                <a:cxn ang="0">
                  <a:pos x="3" y="0"/>
                </a:cxn>
              </a:cxnLst>
              <a:rect l="0" t="0" r="r" b="b"/>
              <a:pathLst>
                <a:path w="17" h="17">
                  <a:moveTo>
                    <a:pt x="3" y="0"/>
                  </a:moveTo>
                  <a:lnTo>
                    <a:pt x="17" y="11"/>
                  </a:lnTo>
                  <a:lnTo>
                    <a:pt x="0" y="17"/>
                  </a:lnTo>
                  <a:lnTo>
                    <a:pt x="3" y="0"/>
                  </a:lnTo>
                  <a:lnTo>
                    <a:pt x="3" y="0"/>
                  </a:lnTo>
                  <a:lnTo>
                    <a:pt x="3" y="0"/>
                  </a:lnTo>
                  <a:close/>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22" name="Freeform 236">
              <a:extLst>
                <a:ext uri="{FF2B5EF4-FFF2-40B4-BE49-F238E27FC236}">
                  <a16:creationId xmlns:a16="http://schemas.microsoft.com/office/drawing/2014/main" id="{8A70630E-8F47-4779-A1EA-0508D281C2C4}"/>
                </a:ext>
              </a:extLst>
            </p:cNvPr>
            <p:cNvSpPr>
              <a:spLocks/>
            </p:cNvSpPr>
            <p:nvPr/>
          </p:nvSpPr>
          <p:spPr bwMode="auto">
            <a:xfrm>
              <a:off x="-143109" y="627405"/>
              <a:ext cx="27096" cy="22314"/>
            </a:xfrm>
            <a:custGeom>
              <a:avLst/>
              <a:gdLst/>
              <a:ahLst/>
              <a:cxnLst>
                <a:cxn ang="0">
                  <a:pos x="0" y="0"/>
                </a:cxn>
                <a:cxn ang="0">
                  <a:pos x="9" y="14"/>
                </a:cxn>
                <a:cxn ang="0">
                  <a:pos x="17" y="0"/>
                </a:cxn>
                <a:cxn ang="0">
                  <a:pos x="0" y="0"/>
                </a:cxn>
                <a:cxn ang="0">
                  <a:pos x="0" y="0"/>
                </a:cxn>
                <a:cxn ang="0">
                  <a:pos x="0" y="0"/>
                </a:cxn>
              </a:cxnLst>
              <a:rect l="0" t="0" r="r" b="b"/>
              <a:pathLst>
                <a:path w="17" h="14">
                  <a:moveTo>
                    <a:pt x="0" y="0"/>
                  </a:moveTo>
                  <a:lnTo>
                    <a:pt x="9" y="14"/>
                  </a:lnTo>
                  <a:lnTo>
                    <a:pt x="17" y="0"/>
                  </a:lnTo>
                  <a:lnTo>
                    <a:pt x="0" y="0"/>
                  </a:lnTo>
                  <a:lnTo>
                    <a:pt x="0" y="0"/>
                  </a:lnTo>
                  <a:lnTo>
                    <a:pt x="0" y="0"/>
                  </a:lnTo>
                  <a:close/>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23" name="Freeform 237">
              <a:extLst>
                <a:ext uri="{FF2B5EF4-FFF2-40B4-BE49-F238E27FC236}">
                  <a16:creationId xmlns:a16="http://schemas.microsoft.com/office/drawing/2014/main" id="{CB017F8E-95DA-45FE-8E1C-776B6F9841E8}"/>
                </a:ext>
              </a:extLst>
            </p:cNvPr>
            <p:cNvSpPr>
              <a:spLocks/>
            </p:cNvSpPr>
            <p:nvPr/>
          </p:nvSpPr>
          <p:spPr bwMode="auto">
            <a:xfrm>
              <a:off x="-143109" y="627405"/>
              <a:ext cx="27096" cy="22314"/>
            </a:xfrm>
            <a:custGeom>
              <a:avLst/>
              <a:gdLst/>
              <a:ahLst/>
              <a:cxnLst>
                <a:cxn ang="0">
                  <a:pos x="0" y="0"/>
                </a:cxn>
                <a:cxn ang="0">
                  <a:pos x="9" y="14"/>
                </a:cxn>
                <a:cxn ang="0">
                  <a:pos x="17" y="0"/>
                </a:cxn>
                <a:cxn ang="0">
                  <a:pos x="0" y="0"/>
                </a:cxn>
                <a:cxn ang="0">
                  <a:pos x="0" y="0"/>
                </a:cxn>
                <a:cxn ang="0">
                  <a:pos x="0" y="0"/>
                </a:cxn>
              </a:cxnLst>
              <a:rect l="0" t="0" r="r" b="b"/>
              <a:pathLst>
                <a:path w="17" h="14">
                  <a:moveTo>
                    <a:pt x="0" y="0"/>
                  </a:moveTo>
                  <a:lnTo>
                    <a:pt x="9" y="14"/>
                  </a:lnTo>
                  <a:lnTo>
                    <a:pt x="17" y="0"/>
                  </a:lnTo>
                  <a:lnTo>
                    <a:pt x="0" y="0"/>
                  </a:lnTo>
                  <a:lnTo>
                    <a:pt x="0" y="0"/>
                  </a:lnTo>
                  <a:lnTo>
                    <a:pt x="0" y="0"/>
                  </a:lnTo>
                  <a:close/>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24" name="Freeform 238">
              <a:extLst>
                <a:ext uri="{FF2B5EF4-FFF2-40B4-BE49-F238E27FC236}">
                  <a16:creationId xmlns:a16="http://schemas.microsoft.com/office/drawing/2014/main" id="{6C4394F2-3B46-47E6-AC45-61951FBF831E}"/>
                </a:ext>
              </a:extLst>
            </p:cNvPr>
            <p:cNvSpPr>
              <a:spLocks/>
            </p:cNvSpPr>
            <p:nvPr/>
          </p:nvSpPr>
          <p:spPr bwMode="auto">
            <a:xfrm>
              <a:off x="-241927" y="606686"/>
              <a:ext cx="78099" cy="46222"/>
            </a:xfrm>
            <a:custGeom>
              <a:avLst/>
              <a:gdLst/>
              <a:ahLst/>
              <a:cxnLst>
                <a:cxn ang="0">
                  <a:pos x="40" y="23"/>
                </a:cxn>
                <a:cxn ang="0">
                  <a:pos x="0" y="23"/>
                </a:cxn>
              </a:cxnLst>
              <a:rect l="0" t="0" r="r" b="b"/>
              <a:pathLst>
                <a:path w="40" h="23">
                  <a:moveTo>
                    <a:pt x="40" y="23"/>
                  </a:moveTo>
                  <a:cubicBezTo>
                    <a:pt x="40" y="23"/>
                    <a:pt x="20" y="0"/>
                    <a:pt x="0" y="23"/>
                  </a:cubicBezTo>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25" name="Freeform 239">
              <a:extLst>
                <a:ext uri="{FF2B5EF4-FFF2-40B4-BE49-F238E27FC236}">
                  <a16:creationId xmlns:a16="http://schemas.microsoft.com/office/drawing/2014/main" id="{E9CFA516-E567-4326-A885-489231F15BEE}"/>
                </a:ext>
              </a:extLst>
            </p:cNvPr>
            <p:cNvSpPr>
              <a:spLocks/>
            </p:cNvSpPr>
            <p:nvPr/>
          </p:nvSpPr>
          <p:spPr bwMode="auto">
            <a:xfrm>
              <a:off x="-178173" y="638562"/>
              <a:ext cx="27096" cy="27096"/>
            </a:xfrm>
            <a:custGeom>
              <a:avLst/>
              <a:gdLst/>
              <a:ahLst/>
              <a:cxnLst>
                <a:cxn ang="0">
                  <a:pos x="14" y="0"/>
                </a:cxn>
                <a:cxn ang="0">
                  <a:pos x="17" y="17"/>
                </a:cxn>
                <a:cxn ang="0">
                  <a:pos x="0" y="12"/>
                </a:cxn>
                <a:cxn ang="0">
                  <a:pos x="14" y="0"/>
                </a:cxn>
                <a:cxn ang="0">
                  <a:pos x="14" y="0"/>
                </a:cxn>
                <a:cxn ang="0">
                  <a:pos x="14" y="0"/>
                </a:cxn>
              </a:cxnLst>
              <a:rect l="0" t="0" r="r" b="b"/>
              <a:pathLst>
                <a:path w="17" h="17">
                  <a:moveTo>
                    <a:pt x="14" y="0"/>
                  </a:moveTo>
                  <a:lnTo>
                    <a:pt x="17" y="17"/>
                  </a:lnTo>
                  <a:lnTo>
                    <a:pt x="0" y="12"/>
                  </a:lnTo>
                  <a:lnTo>
                    <a:pt x="14" y="0"/>
                  </a:lnTo>
                  <a:lnTo>
                    <a:pt x="14" y="0"/>
                  </a:lnTo>
                  <a:lnTo>
                    <a:pt x="14" y="0"/>
                  </a:lnTo>
                  <a:close/>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26" name="Freeform 240">
              <a:extLst>
                <a:ext uri="{FF2B5EF4-FFF2-40B4-BE49-F238E27FC236}">
                  <a16:creationId xmlns:a16="http://schemas.microsoft.com/office/drawing/2014/main" id="{F7E9BA1E-BA8A-418A-9D49-0E516CF6BBF9}"/>
                </a:ext>
              </a:extLst>
            </p:cNvPr>
            <p:cNvSpPr>
              <a:spLocks/>
            </p:cNvSpPr>
            <p:nvPr/>
          </p:nvSpPr>
          <p:spPr bwMode="auto">
            <a:xfrm>
              <a:off x="-178173" y="638562"/>
              <a:ext cx="27096" cy="27096"/>
            </a:xfrm>
            <a:custGeom>
              <a:avLst/>
              <a:gdLst/>
              <a:ahLst/>
              <a:cxnLst>
                <a:cxn ang="0">
                  <a:pos x="14" y="0"/>
                </a:cxn>
                <a:cxn ang="0">
                  <a:pos x="17" y="17"/>
                </a:cxn>
                <a:cxn ang="0">
                  <a:pos x="0" y="12"/>
                </a:cxn>
                <a:cxn ang="0">
                  <a:pos x="14" y="0"/>
                </a:cxn>
                <a:cxn ang="0">
                  <a:pos x="14" y="0"/>
                </a:cxn>
                <a:cxn ang="0">
                  <a:pos x="14" y="0"/>
                </a:cxn>
              </a:cxnLst>
              <a:rect l="0" t="0" r="r" b="b"/>
              <a:pathLst>
                <a:path w="17" h="17">
                  <a:moveTo>
                    <a:pt x="14" y="0"/>
                  </a:moveTo>
                  <a:lnTo>
                    <a:pt x="17" y="17"/>
                  </a:lnTo>
                  <a:lnTo>
                    <a:pt x="0" y="12"/>
                  </a:lnTo>
                  <a:lnTo>
                    <a:pt x="14" y="0"/>
                  </a:lnTo>
                  <a:lnTo>
                    <a:pt x="14" y="0"/>
                  </a:lnTo>
                  <a:lnTo>
                    <a:pt x="14" y="0"/>
                  </a:lnTo>
                  <a:close/>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27" name="Freeform 241">
              <a:extLst>
                <a:ext uri="{FF2B5EF4-FFF2-40B4-BE49-F238E27FC236}">
                  <a16:creationId xmlns:a16="http://schemas.microsoft.com/office/drawing/2014/main" id="{F4E6A800-4B01-4C61-BAE4-926C37478DAC}"/>
                </a:ext>
              </a:extLst>
            </p:cNvPr>
            <p:cNvSpPr>
              <a:spLocks/>
            </p:cNvSpPr>
            <p:nvPr/>
          </p:nvSpPr>
          <p:spPr bwMode="auto">
            <a:xfrm>
              <a:off x="-254677" y="641750"/>
              <a:ext cx="23908" cy="28689"/>
            </a:xfrm>
            <a:custGeom>
              <a:avLst/>
              <a:gdLst/>
              <a:ahLst/>
              <a:cxnLst>
                <a:cxn ang="0">
                  <a:pos x="4" y="0"/>
                </a:cxn>
                <a:cxn ang="0">
                  <a:pos x="0" y="18"/>
                </a:cxn>
                <a:cxn ang="0">
                  <a:pos x="15" y="11"/>
                </a:cxn>
                <a:cxn ang="0">
                  <a:pos x="4" y="0"/>
                </a:cxn>
                <a:cxn ang="0">
                  <a:pos x="4" y="0"/>
                </a:cxn>
                <a:cxn ang="0">
                  <a:pos x="4" y="0"/>
                </a:cxn>
              </a:cxnLst>
              <a:rect l="0" t="0" r="r" b="b"/>
              <a:pathLst>
                <a:path w="15" h="18">
                  <a:moveTo>
                    <a:pt x="4" y="0"/>
                  </a:moveTo>
                  <a:lnTo>
                    <a:pt x="0" y="18"/>
                  </a:lnTo>
                  <a:lnTo>
                    <a:pt x="15" y="11"/>
                  </a:lnTo>
                  <a:lnTo>
                    <a:pt x="4" y="0"/>
                  </a:lnTo>
                  <a:lnTo>
                    <a:pt x="4" y="0"/>
                  </a:lnTo>
                  <a:lnTo>
                    <a:pt x="4" y="0"/>
                  </a:lnTo>
                  <a:close/>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28" name="Freeform 242">
              <a:extLst>
                <a:ext uri="{FF2B5EF4-FFF2-40B4-BE49-F238E27FC236}">
                  <a16:creationId xmlns:a16="http://schemas.microsoft.com/office/drawing/2014/main" id="{A249FB65-68BE-4093-A179-85A95C5C8007}"/>
                </a:ext>
              </a:extLst>
            </p:cNvPr>
            <p:cNvSpPr>
              <a:spLocks/>
            </p:cNvSpPr>
            <p:nvPr/>
          </p:nvSpPr>
          <p:spPr bwMode="auto">
            <a:xfrm>
              <a:off x="-254677" y="641750"/>
              <a:ext cx="23908" cy="28689"/>
            </a:xfrm>
            <a:custGeom>
              <a:avLst/>
              <a:gdLst/>
              <a:ahLst/>
              <a:cxnLst>
                <a:cxn ang="0">
                  <a:pos x="4" y="0"/>
                </a:cxn>
                <a:cxn ang="0">
                  <a:pos x="0" y="18"/>
                </a:cxn>
                <a:cxn ang="0">
                  <a:pos x="15" y="11"/>
                </a:cxn>
                <a:cxn ang="0">
                  <a:pos x="4" y="0"/>
                </a:cxn>
                <a:cxn ang="0">
                  <a:pos x="4" y="0"/>
                </a:cxn>
                <a:cxn ang="0">
                  <a:pos x="4" y="0"/>
                </a:cxn>
              </a:cxnLst>
              <a:rect l="0" t="0" r="r" b="b"/>
              <a:pathLst>
                <a:path w="15" h="18">
                  <a:moveTo>
                    <a:pt x="4" y="0"/>
                  </a:moveTo>
                  <a:lnTo>
                    <a:pt x="0" y="18"/>
                  </a:lnTo>
                  <a:lnTo>
                    <a:pt x="15" y="11"/>
                  </a:lnTo>
                  <a:lnTo>
                    <a:pt x="4" y="0"/>
                  </a:lnTo>
                  <a:lnTo>
                    <a:pt x="4" y="0"/>
                  </a:lnTo>
                  <a:lnTo>
                    <a:pt x="4" y="0"/>
                  </a:lnTo>
                  <a:close/>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29" name="Freeform 243">
              <a:extLst>
                <a:ext uri="{FF2B5EF4-FFF2-40B4-BE49-F238E27FC236}">
                  <a16:creationId xmlns:a16="http://schemas.microsoft.com/office/drawing/2014/main" id="{19C8DB05-864A-45BB-A2C3-017C1AB2BB9A}"/>
                </a:ext>
              </a:extLst>
            </p:cNvPr>
            <p:cNvSpPr>
              <a:spLocks/>
            </p:cNvSpPr>
            <p:nvPr/>
          </p:nvSpPr>
          <p:spPr bwMode="auto">
            <a:xfrm>
              <a:off x="-431593" y="638562"/>
              <a:ext cx="92443" cy="76504"/>
            </a:xfrm>
            <a:custGeom>
              <a:avLst/>
              <a:gdLst/>
              <a:ahLst/>
              <a:cxnLst>
                <a:cxn ang="0">
                  <a:pos x="27" y="0"/>
                </a:cxn>
                <a:cxn ang="0">
                  <a:pos x="40" y="9"/>
                </a:cxn>
                <a:cxn ang="0">
                  <a:pos x="47" y="27"/>
                </a:cxn>
                <a:cxn ang="0">
                  <a:pos x="47" y="38"/>
                </a:cxn>
                <a:cxn ang="0">
                  <a:pos x="47" y="39"/>
                </a:cxn>
                <a:cxn ang="0">
                  <a:pos x="0" y="39"/>
                </a:cxn>
              </a:cxnLst>
              <a:rect l="0" t="0" r="r" b="b"/>
              <a:pathLst>
                <a:path w="47" h="39">
                  <a:moveTo>
                    <a:pt x="27" y="0"/>
                  </a:moveTo>
                  <a:cubicBezTo>
                    <a:pt x="32" y="2"/>
                    <a:pt x="36" y="5"/>
                    <a:pt x="40" y="9"/>
                  </a:cubicBezTo>
                  <a:cubicBezTo>
                    <a:pt x="44" y="14"/>
                    <a:pt x="47" y="21"/>
                    <a:pt x="47" y="27"/>
                  </a:cubicBezTo>
                  <a:cubicBezTo>
                    <a:pt x="47" y="38"/>
                    <a:pt x="47" y="38"/>
                    <a:pt x="47" y="38"/>
                  </a:cubicBezTo>
                  <a:cubicBezTo>
                    <a:pt x="47" y="39"/>
                    <a:pt x="47" y="39"/>
                    <a:pt x="47" y="39"/>
                  </a:cubicBezTo>
                  <a:cubicBezTo>
                    <a:pt x="0" y="39"/>
                    <a:pt x="0" y="39"/>
                    <a:pt x="0" y="39"/>
                  </a:cubicBezTo>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30" name="Freeform 244">
              <a:extLst>
                <a:ext uri="{FF2B5EF4-FFF2-40B4-BE49-F238E27FC236}">
                  <a16:creationId xmlns:a16="http://schemas.microsoft.com/office/drawing/2014/main" id="{4A61F0B6-26F5-44E7-88A4-0B51D68259B0}"/>
                </a:ext>
              </a:extLst>
            </p:cNvPr>
            <p:cNvSpPr>
              <a:spLocks/>
            </p:cNvSpPr>
            <p:nvPr/>
          </p:nvSpPr>
          <p:spPr bwMode="auto">
            <a:xfrm>
              <a:off x="-455501" y="638562"/>
              <a:ext cx="38252" cy="76504"/>
            </a:xfrm>
            <a:custGeom>
              <a:avLst/>
              <a:gdLst/>
              <a:ahLst/>
              <a:cxnLst>
                <a:cxn ang="0">
                  <a:pos x="0" y="39"/>
                </a:cxn>
                <a:cxn ang="0">
                  <a:pos x="0" y="38"/>
                </a:cxn>
                <a:cxn ang="0">
                  <a:pos x="0" y="27"/>
                </a:cxn>
                <a:cxn ang="0">
                  <a:pos x="6" y="10"/>
                </a:cxn>
                <a:cxn ang="0">
                  <a:pos x="20" y="0"/>
                </a:cxn>
              </a:cxnLst>
              <a:rect l="0" t="0" r="r" b="b"/>
              <a:pathLst>
                <a:path w="20" h="39">
                  <a:moveTo>
                    <a:pt x="0" y="39"/>
                  </a:moveTo>
                  <a:cubicBezTo>
                    <a:pt x="0" y="38"/>
                    <a:pt x="0" y="38"/>
                    <a:pt x="0" y="38"/>
                  </a:cubicBezTo>
                  <a:cubicBezTo>
                    <a:pt x="0" y="27"/>
                    <a:pt x="0" y="27"/>
                    <a:pt x="0" y="27"/>
                  </a:cubicBezTo>
                  <a:cubicBezTo>
                    <a:pt x="0" y="21"/>
                    <a:pt x="2" y="15"/>
                    <a:pt x="6" y="10"/>
                  </a:cubicBezTo>
                  <a:cubicBezTo>
                    <a:pt x="9" y="6"/>
                    <a:pt x="15" y="2"/>
                    <a:pt x="20" y="0"/>
                  </a:cubicBezTo>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31" name="Oval 245">
              <a:extLst>
                <a:ext uri="{FF2B5EF4-FFF2-40B4-BE49-F238E27FC236}">
                  <a16:creationId xmlns:a16="http://schemas.microsoft.com/office/drawing/2014/main" id="{7628EF6E-5385-4BE3-8F2B-3E9207F80CBA}"/>
                </a:ext>
              </a:extLst>
            </p:cNvPr>
            <p:cNvSpPr>
              <a:spLocks noChangeArrowheads="1"/>
            </p:cNvSpPr>
            <p:nvPr/>
          </p:nvSpPr>
          <p:spPr bwMode="auto">
            <a:xfrm>
              <a:off x="-428405" y="568433"/>
              <a:ext cx="62160" cy="76504"/>
            </a:xfrm>
            <a:prstGeom prst="ellipse">
              <a:avLst/>
            </a:pr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32" name="Freeform 246">
              <a:extLst>
                <a:ext uri="{FF2B5EF4-FFF2-40B4-BE49-F238E27FC236}">
                  <a16:creationId xmlns:a16="http://schemas.microsoft.com/office/drawing/2014/main" id="{D3DB4689-8DA6-4F5A-BC8A-1F9E1B67CB05}"/>
                </a:ext>
              </a:extLst>
            </p:cNvPr>
            <p:cNvSpPr>
              <a:spLocks/>
            </p:cNvSpPr>
            <p:nvPr/>
          </p:nvSpPr>
          <p:spPr bwMode="auto">
            <a:xfrm>
              <a:off x="-238739" y="538150"/>
              <a:ext cx="89255" cy="74911"/>
            </a:xfrm>
            <a:custGeom>
              <a:avLst/>
              <a:gdLst/>
              <a:ahLst/>
              <a:cxnLst>
                <a:cxn ang="0">
                  <a:pos x="27" y="0"/>
                </a:cxn>
                <a:cxn ang="0">
                  <a:pos x="40" y="8"/>
                </a:cxn>
                <a:cxn ang="0">
                  <a:pos x="46" y="27"/>
                </a:cxn>
                <a:cxn ang="0">
                  <a:pos x="46" y="37"/>
                </a:cxn>
                <a:cxn ang="0">
                  <a:pos x="46" y="39"/>
                </a:cxn>
                <a:cxn ang="0">
                  <a:pos x="0" y="39"/>
                </a:cxn>
              </a:cxnLst>
              <a:rect l="0" t="0" r="r" b="b"/>
              <a:pathLst>
                <a:path w="46" h="39">
                  <a:moveTo>
                    <a:pt x="27" y="0"/>
                  </a:moveTo>
                  <a:cubicBezTo>
                    <a:pt x="32" y="2"/>
                    <a:pt x="36" y="5"/>
                    <a:pt x="40" y="8"/>
                  </a:cubicBezTo>
                  <a:cubicBezTo>
                    <a:pt x="44" y="14"/>
                    <a:pt x="46" y="20"/>
                    <a:pt x="46" y="27"/>
                  </a:cubicBezTo>
                  <a:cubicBezTo>
                    <a:pt x="46" y="37"/>
                    <a:pt x="46" y="37"/>
                    <a:pt x="46" y="37"/>
                  </a:cubicBezTo>
                  <a:cubicBezTo>
                    <a:pt x="46" y="39"/>
                    <a:pt x="46" y="39"/>
                    <a:pt x="46" y="39"/>
                  </a:cubicBezTo>
                  <a:cubicBezTo>
                    <a:pt x="0" y="39"/>
                    <a:pt x="0" y="39"/>
                    <a:pt x="0" y="39"/>
                  </a:cubicBezTo>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33" name="Freeform 247">
              <a:extLst>
                <a:ext uri="{FF2B5EF4-FFF2-40B4-BE49-F238E27FC236}">
                  <a16:creationId xmlns:a16="http://schemas.microsoft.com/office/drawing/2014/main" id="{15082DBF-B83B-4B8B-8271-6F5836423197}"/>
                </a:ext>
              </a:extLst>
            </p:cNvPr>
            <p:cNvSpPr>
              <a:spLocks/>
            </p:cNvSpPr>
            <p:nvPr/>
          </p:nvSpPr>
          <p:spPr bwMode="auto">
            <a:xfrm>
              <a:off x="-261053" y="538150"/>
              <a:ext cx="36659" cy="74911"/>
            </a:xfrm>
            <a:custGeom>
              <a:avLst/>
              <a:gdLst/>
              <a:ahLst/>
              <a:cxnLst>
                <a:cxn ang="0">
                  <a:pos x="0" y="39"/>
                </a:cxn>
                <a:cxn ang="0">
                  <a:pos x="0" y="37"/>
                </a:cxn>
                <a:cxn ang="0">
                  <a:pos x="0" y="27"/>
                </a:cxn>
                <a:cxn ang="0">
                  <a:pos x="6" y="10"/>
                </a:cxn>
                <a:cxn ang="0">
                  <a:pos x="19" y="0"/>
                </a:cxn>
              </a:cxnLst>
              <a:rect l="0" t="0" r="r" b="b"/>
              <a:pathLst>
                <a:path w="19" h="39">
                  <a:moveTo>
                    <a:pt x="0" y="39"/>
                  </a:moveTo>
                  <a:cubicBezTo>
                    <a:pt x="0" y="37"/>
                    <a:pt x="0" y="37"/>
                    <a:pt x="0" y="37"/>
                  </a:cubicBezTo>
                  <a:cubicBezTo>
                    <a:pt x="0" y="27"/>
                    <a:pt x="0" y="27"/>
                    <a:pt x="0" y="27"/>
                  </a:cubicBezTo>
                  <a:cubicBezTo>
                    <a:pt x="0" y="20"/>
                    <a:pt x="2" y="15"/>
                    <a:pt x="6" y="10"/>
                  </a:cubicBezTo>
                  <a:cubicBezTo>
                    <a:pt x="8" y="6"/>
                    <a:pt x="14" y="1"/>
                    <a:pt x="19" y="0"/>
                  </a:cubicBezTo>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34" name="Freeform 248">
              <a:extLst>
                <a:ext uri="{FF2B5EF4-FFF2-40B4-BE49-F238E27FC236}">
                  <a16:creationId xmlns:a16="http://schemas.microsoft.com/office/drawing/2014/main" id="{B0D9D653-5374-49DA-85A2-F85FEDD88EFC}"/>
                </a:ext>
              </a:extLst>
            </p:cNvPr>
            <p:cNvSpPr>
              <a:spLocks/>
            </p:cNvSpPr>
            <p:nvPr/>
          </p:nvSpPr>
          <p:spPr bwMode="auto">
            <a:xfrm>
              <a:off x="-233957" y="468021"/>
              <a:ext cx="62160" cy="76504"/>
            </a:xfrm>
            <a:custGeom>
              <a:avLst/>
              <a:gdLst/>
              <a:ahLst/>
              <a:cxnLst>
                <a:cxn ang="0">
                  <a:pos x="32" y="20"/>
                </a:cxn>
                <a:cxn ang="0">
                  <a:pos x="16" y="40"/>
                </a:cxn>
                <a:cxn ang="0">
                  <a:pos x="0" y="20"/>
                </a:cxn>
                <a:cxn ang="0">
                  <a:pos x="16" y="0"/>
                </a:cxn>
                <a:cxn ang="0">
                  <a:pos x="32" y="20"/>
                </a:cxn>
              </a:cxnLst>
              <a:rect l="0" t="0" r="r" b="b"/>
              <a:pathLst>
                <a:path w="32" h="40">
                  <a:moveTo>
                    <a:pt x="32" y="20"/>
                  </a:moveTo>
                  <a:cubicBezTo>
                    <a:pt x="32" y="31"/>
                    <a:pt x="25" y="40"/>
                    <a:pt x="16" y="40"/>
                  </a:cubicBezTo>
                  <a:cubicBezTo>
                    <a:pt x="7" y="40"/>
                    <a:pt x="0" y="31"/>
                    <a:pt x="0" y="20"/>
                  </a:cubicBezTo>
                  <a:cubicBezTo>
                    <a:pt x="0" y="9"/>
                    <a:pt x="7" y="0"/>
                    <a:pt x="16" y="0"/>
                  </a:cubicBezTo>
                  <a:cubicBezTo>
                    <a:pt x="24" y="0"/>
                    <a:pt x="32" y="9"/>
                    <a:pt x="32" y="20"/>
                  </a:cubicBezTo>
                  <a:close/>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35" name="Freeform 249">
              <a:extLst>
                <a:ext uri="{FF2B5EF4-FFF2-40B4-BE49-F238E27FC236}">
                  <a16:creationId xmlns:a16="http://schemas.microsoft.com/office/drawing/2014/main" id="{819B674F-203C-4411-A48C-57F9D06674DD}"/>
                </a:ext>
              </a:extLst>
            </p:cNvPr>
            <p:cNvSpPr>
              <a:spLocks/>
            </p:cNvSpPr>
            <p:nvPr/>
          </p:nvSpPr>
          <p:spPr bwMode="auto">
            <a:xfrm>
              <a:off x="-44291" y="638562"/>
              <a:ext cx="89255" cy="79692"/>
            </a:xfrm>
            <a:custGeom>
              <a:avLst/>
              <a:gdLst/>
              <a:ahLst/>
              <a:cxnLst>
                <a:cxn ang="0">
                  <a:pos x="26" y="0"/>
                </a:cxn>
                <a:cxn ang="0">
                  <a:pos x="39" y="9"/>
                </a:cxn>
                <a:cxn ang="0">
                  <a:pos x="46" y="28"/>
                </a:cxn>
                <a:cxn ang="0">
                  <a:pos x="46" y="39"/>
                </a:cxn>
                <a:cxn ang="0">
                  <a:pos x="46" y="41"/>
                </a:cxn>
                <a:cxn ang="0">
                  <a:pos x="0" y="41"/>
                </a:cxn>
              </a:cxnLst>
              <a:rect l="0" t="0" r="r" b="b"/>
              <a:pathLst>
                <a:path w="46" h="41">
                  <a:moveTo>
                    <a:pt x="26" y="0"/>
                  </a:moveTo>
                  <a:cubicBezTo>
                    <a:pt x="31" y="2"/>
                    <a:pt x="36" y="6"/>
                    <a:pt x="39" y="9"/>
                  </a:cubicBezTo>
                  <a:cubicBezTo>
                    <a:pt x="43" y="15"/>
                    <a:pt x="46" y="21"/>
                    <a:pt x="46" y="28"/>
                  </a:cubicBezTo>
                  <a:cubicBezTo>
                    <a:pt x="46" y="39"/>
                    <a:pt x="46" y="39"/>
                    <a:pt x="46" y="39"/>
                  </a:cubicBezTo>
                  <a:cubicBezTo>
                    <a:pt x="46" y="41"/>
                    <a:pt x="46" y="41"/>
                    <a:pt x="46" y="41"/>
                  </a:cubicBezTo>
                  <a:cubicBezTo>
                    <a:pt x="0" y="41"/>
                    <a:pt x="0" y="41"/>
                    <a:pt x="0" y="41"/>
                  </a:cubicBezTo>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36" name="Freeform 250">
              <a:extLst>
                <a:ext uri="{FF2B5EF4-FFF2-40B4-BE49-F238E27FC236}">
                  <a16:creationId xmlns:a16="http://schemas.microsoft.com/office/drawing/2014/main" id="{B8564E9C-89AA-41FE-8504-3B450AA55F22}"/>
                </a:ext>
              </a:extLst>
            </p:cNvPr>
            <p:cNvSpPr>
              <a:spLocks/>
            </p:cNvSpPr>
            <p:nvPr/>
          </p:nvSpPr>
          <p:spPr bwMode="auto">
            <a:xfrm>
              <a:off x="-66605" y="641750"/>
              <a:ext cx="36659" cy="76504"/>
            </a:xfrm>
            <a:custGeom>
              <a:avLst/>
              <a:gdLst/>
              <a:ahLst/>
              <a:cxnLst>
                <a:cxn ang="0">
                  <a:pos x="0" y="39"/>
                </a:cxn>
                <a:cxn ang="0">
                  <a:pos x="0" y="37"/>
                </a:cxn>
                <a:cxn ang="0">
                  <a:pos x="0" y="27"/>
                </a:cxn>
                <a:cxn ang="0">
                  <a:pos x="5" y="10"/>
                </a:cxn>
                <a:cxn ang="0">
                  <a:pos x="19" y="0"/>
                </a:cxn>
              </a:cxnLst>
              <a:rect l="0" t="0" r="r" b="b"/>
              <a:pathLst>
                <a:path w="19" h="39">
                  <a:moveTo>
                    <a:pt x="0" y="39"/>
                  </a:moveTo>
                  <a:cubicBezTo>
                    <a:pt x="0" y="37"/>
                    <a:pt x="0" y="37"/>
                    <a:pt x="0" y="37"/>
                  </a:cubicBezTo>
                  <a:cubicBezTo>
                    <a:pt x="0" y="27"/>
                    <a:pt x="0" y="27"/>
                    <a:pt x="0" y="27"/>
                  </a:cubicBezTo>
                  <a:cubicBezTo>
                    <a:pt x="0" y="20"/>
                    <a:pt x="2" y="15"/>
                    <a:pt x="5" y="10"/>
                  </a:cubicBezTo>
                  <a:cubicBezTo>
                    <a:pt x="8" y="6"/>
                    <a:pt x="14" y="1"/>
                    <a:pt x="19" y="0"/>
                  </a:cubicBezTo>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37" name="Freeform 251">
              <a:extLst>
                <a:ext uri="{FF2B5EF4-FFF2-40B4-BE49-F238E27FC236}">
                  <a16:creationId xmlns:a16="http://schemas.microsoft.com/office/drawing/2014/main" id="{11244D7F-DBD0-4423-ABAF-2A7C5F3353FF}"/>
                </a:ext>
              </a:extLst>
            </p:cNvPr>
            <p:cNvSpPr>
              <a:spLocks/>
            </p:cNvSpPr>
            <p:nvPr/>
          </p:nvSpPr>
          <p:spPr bwMode="auto">
            <a:xfrm>
              <a:off x="-41103" y="568433"/>
              <a:ext cx="62160" cy="79692"/>
            </a:xfrm>
            <a:custGeom>
              <a:avLst/>
              <a:gdLst/>
              <a:ahLst/>
              <a:cxnLst>
                <a:cxn ang="0">
                  <a:pos x="32" y="21"/>
                </a:cxn>
                <a:cxn ang="0">
                  <a:pos x="16" y="41"/>
                </a:cxn>
                <a:cxn ang="0">
                  <a:pos x="0" y="21"/>
                </a:cxn>
                <a:cxn ang="0">
                  <a:pos x="16" y="0"/>
                </a:cxn>
                <a:cxn ang="0">
                  <a:pos x="32" y="21"/>
                </a:cxn>
              </a:cxnLst>
              <a:rect l="0" t="0" r="r" b="b"/>
              <a:pathLst>
                <a:path w="32" h="41">
                  <a:moveTo>
                    <a:pt x="32" y="21"/>
                  </a:moveTo>
                  <a:cubicBezTo>
                    <a:pt x="32" y="32"/>
                    <a:pt x="25" y="41"/>
                    <a:pt x="16" y="41"/>
                  </a:cubicBezTo>
                  <a:cubicBezTo>
                    <a:pt x="8" y="41"/>
                    <a:pt x="0" y="32"/>
                    <a:pt x="0" y="21"/>
                  </a:cubicBezTo>
                  <a:cubicBezTo>
                    <a:pt x="0" y="9"/>
                    <a:pt x="7" y="0"/>
                    <a:pt x="16" y="0"/>
                  </a:cubicBezTo>
                  <a:cubicBezTo>
                    <a:pt x="25" y="0"/>
                    <a:pt x="32" y="9"/>
                    <a:pt x="32" y="21"/>
                  </a:cubicBezTo>
                  <a:close/>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38" name="Freeform 252">
              <a:extLst>
                <a:ext uri="{FF2B5EF4-FFF2-40B4-BE49-F238E27FC236}">
                  <a16:creationId xmlns:a16="http://schemas.microsoft.com/office/drawing/2014/main" id="{9A09EAE4-5AA6-480D-A79B-3A822AA31AF7}"/>
                </a:ext>
              </a:extLst>
            </p:cNvPr>
            <p:cNvSpPr>
              <a:spLocks/>
            </p:cNvSpPr>
            <p:nvPr/>
          </p:nvSpPr>
          <p:spPr bwMode="auto">
            <a:xfrm>
              <a:off x="-162235" y="738974"/>
              <a:ext cx="89255" cy="74911"/>
            </a:xfrm>
            <a:custGeom>
              <a:avLst/>
              <a:gdLst/>
              <a:ahLst/>
              <a:cxnLst>
                <a:cxn ang="0">
                  <a:pos x="27" y="0"/>
                </a:cxn>
                <a:cxn ang="0">
                  <a:pos x="39" y="8"/>
                </a:cxn>
                <a:cxn ang="0">
                  <a:pos x="46" y="27"/>
                </a:cxn>
                <a:cxn ang="0">
                  <a:pos x="46" y="37"/>
                </a:cxn>
                <a:cxn ang="0">
                  <a:pos x="46" y="38"/>
                </a:cxn>
                <a:cxn ang="0">
                  <a:pos x="0" y="38"/>
                </a:cxn>
              </a:cxnLst>
              <a:rect l="0" t="0" r="r" b="b"/>
              <a:pathLst>
                <a:path w="46" h="38">
                  <a:moveTo>
                    <a:pt x="27" y="0"/>
                  </a:moveTo>
                  <a:cubicBezTo>
                    <a:pt x="31" y="2"/>
                    <a:pt x="36" y="5"/>
                    <a:pt x="39" y="8"/>
                  </a:cubicBezTo>
                  <a:cubicBezTo>
                    <a:pt x="43" y="13"/>
                    <a:pt x="46" y="20"/>
                    <a:pt x="46" y="27"/>
                  </a:cubicBezTo>
                  <a:cubicBezTo>
                    <a:pt x="46" y="37"/>
                    <a:pt x="46" y="37"/>
                    <a:pt x="46" y="37"/>
                  </a:cubicBezTo>
                  <a:cubicBezTo>
                    <a:pt x="46" y="38"/>
                    <a:pt x="46" y="38"/>
                    <a:pt x="46" y="38"/>
                  </a:cubicBezTo>
                  <a:cubicBezTo>
                    <a:pt x="0" y="38"/>
                    <a:pt x="0" y="38"/>
                    <a:pt x="0" y="38"/>
                  </a:cubicBezTo>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39" name="Freeform 253">
              <a:extLst>
                <a:ext uri="{FF2B5EF4-FFF2-40B4-BE49-F238E27FC236}">
                  <a16:creationId xmlns:a16="http://schemas.microsoft.com/office/drawing/2014/main" id="{2E2A95CA-D315-44E1-93F5-8E244B224D81}"/>
                </a:ext>
              </a:extLst>
            </p:cNvPr>
            <p:cNvSpPr>
              <a:spLocks/>
            </p:cNvSpPr>
            <p:nvPr/>
          </p:nvSpPr>
          <p:spPr bwMode="auto">
            <a:xfrm>
              <a:off x="-186142" y="738974"/>
              <a:ext cx="36659" cy="74911"/>
            </a:xfrm>
            <a:custGeom>
              <a:avLst/>
              <a:gdLst/>
              <a:ahLst/>
              <a:cxnLst>
                <a:cxn ang="0">
                  <a:pos x="0" y="38"/>
                </a:cxn>
                <a:cxn ang="0">
                  <a:pos x="0" y="37"/>
                </a:cxn>
                <a:cxn ang="0">
                  <a:pos x="0" y="27"/>
                </a:cxn>
                <a:cxn ang="0">
                  <a:pos x="5" y="10"/>
                </a:cxn>
                <a:cxn ang="0">
                  <a:pos x="19" y="0"/>
                </a:cxn>
              </a:cxnLst>
              <a:rect l="0" t="0" r="r" b="b"/>
              <a:pathLst>
                <a:path w="19" h="38">
                  <a:moveTo>
                    <a:pt x="0" y="38"/>
                  </a:moveTo>
                  <a:cubicBezTo>
                    <a:pt x="0" y="37"/>
                    <a:pt x="0" y="37"/>
                    <a:pt x="0" y="37"/>
                  </a:cubicBezTo>
                  <a:cubicBezTo>
                    <a:pt x="0" y="27"/>
                    <a:pt x="0" y="27"/>
                    <a:pt x="0" y="27"/>
                  </a:cubicBezTo>
                  <a:cubicBezTo>
                    <a:pt x="0" y="20"/>
                    <a:pt x="2" y="15"/>
                    <a:pt x="5" y="10"/>
                  </a:cubicBezTo>
                  <a:cubicBezTo>
                    <a:pt x="8" y="6"/>
                    <a:pt x="14" y="1"/>
                    <a:pt x="19" y="0"/>
                  </a:cubicBezTo>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40" name="Freeform 254">
              <a:extLst>
                <a:ext uri="{FF2B5EF4-FFF2-40B4-BE49-F238E27FC236}">
                  <a16:creationId xmlns:a16="http://schemas.microsoft.com/office/drawing/2014/main" id="{6779F643-664D-48EA-9626-DC5A269C069D}"/>
                </a:ext>
              </a:extLst>
            </p:cNvPr>
            <p:cNvSpPr>
              <a:spLocks/>
            </p:cNvSpPr>
            <p:nvPr/>
          </p:nvSpPr>
          <p:spPr bwMode="auto">
            <a:xfrm>
              <a:off x="-160641" y="670439"/>
              <a:ext cx="60566" cy="73317"/>
            </a:xfrm>
            <a:custGeom>
              <a:avLst/>
              <a:gdLst/>
              <a:ahLst/>
              <a:cxnLst>
                <a:cxn ang="0">
                  <a:pos x="31" y="19"/>
                </a:cxn>
                <a:cxn ang="0">
                  <a:pos x="16" y="38"/>
                </a:cxn>
                <a:cxn ang="0">
                  <a:pos x="0" y="19"/>
                </a:cxn>
                <a:cxn ang="0">
                  <a:pos x="16" y="0"/>
                </a:cxn>
                <a:cxn ang="0">
                  <a:pos x="31" y="19"/>
                </a:cxn>
              </a:cxnLst>
              <a:rect l="0" t="0" r="r" b="b"/>
              <a:pathLst>
                <a:path w="31" h="38">
                  <a:moveTo>
                    <a:pt x="31" y="19"/>
                  </a:moveTo>
                  <a:cubicBezTo>
                    <a:pt x="31" y="30"/>
                    <a:pt x="24" y="38"/>
                    <a:pt x="16" y="38"/>
                  </a:cubicBezTo>
                  <a:cubicBezTo>
                    <a:pt x="8" y="38"/>
                    <a:pt x="0" y="30"/>
                    <a:pt x="0" y="19"/>
                  </a:cubicBezTo>
                  <a:cubicBezTo>
                    <a:pt x="0" y="8"/>
                    <a:pt x="7" y="0"/>
                    <a:pt x="16" y="0"/>
                  </a:cubicBezTo>
                  <a:cubicBezTo>
                    <a:pt x="24" y="0"/>
                    <a:pt x="31" y="8"/>
                    <a:pt x="31" y="19"/>
                  </a:cubicBezTo>
                  <a:close/>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41" name="Freeform 255">
              <a:extLst>
                <a:ext uri="{FF2B5EF4-FFF2-40B4-BE49-F238E27FC236}">
                  <a16:creationId xmlns:a16="http://schemas.microsoft.com/office/drawing/2014/main" id="{0331A3ED-1277-4C18-B1EE-FD5CAA793C3F}"/>
                </a:ext>
              </a:extLst>
            </p:cNvPr>
            <p:cNvSpPr>
              <a:spLocks/>
            </p:cNvSpPr>
            <p:nvPr/>
          </p:nvSpPr>
          <p:spPr bwMode="auto">
            <a:xfrm>
              <a:off x="-312056" y="742162"/>
              <a:ext cx="87662" cy="76504"/>
            </a:xfrm>
            <a:custGeom>
              <a:avLst/>
              <a:gdLst/>
              <a:ahLst/>
              <a:cxnLst>
                <a:cxn ang="0">
                  <a:pos x="26" y="0"/>
                </a:cxn>
                <a:cxn ang="0">
                  <a:pos x="39" y="9"/>
                </a:cxn>
                <a:cxn ang="0">
                  <a:pos x="45" y="28"/>
                </a:cxn>
                <a:cxn ang="0">
                  <a:pos x="45" y="39"/>
                </a:cxn>
                <a:cxn ang="0">
                  <a:pos x="45" y="40"/>
                </a:cxn>
                <a:cxn ang="0">
                  <a:pos x="0" y="40"/>
                </a:cxn>
              </a:cxnLst>
              <a:rect l="0" t="0" r="r" b="b"/>
              <a:pathLst>
                <a:path w="45" h="40">
                  <a:moveTo>
                    <a:pt x="26" y="0"/>
                  </a:moveTo>
                  <a:cubicBezTo>
                    <a:pt x="31" y="2"/>
                    <a:pt x="35" y="5"/>
                    <a:pt x="39" y="9"/>
                  </a:cubicBezTo>
                  <a:cubicBezTo>
                    <a:pt x="43" y="14"/>
                    <a:pt x="45" y="21"/>
                    <a:pt x="45" y="28"/>
                  </a:cubicBezTo>
                  <a:cubicBezTo>
                    <a:pt x="45" y="39"/>
                    <a:pt x="45" y="39"/>
                    <a:pt x="45" y="39"/>
                  </a:cubicBezTo>
                  <a:cubicBezTo>
                    <a:pt x="45" y="40"/>
                    <a:pt x="45" y="40"/>
                    <a:pt x="45" y="40"/>
                  </a:cubicBezTo>
                  <a:cubicBezTo>
                    <a:pt x="0" y="40"/>
                    <a:pt x="0" y="40"/>
                    <a:pt x="0" y="40"/>
                  </a:cubicBezTo>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42" name="Freeform 256">
              <a:extLst>
                <a:ext uri="{FF2B5EF4-FFF2-40B4-BE49-F238E27FC236}">
                  <a16:creationId xmlns:a16="http://schemas.microsoft.com/office/drawing/2014/main" id="{DE3017F9-7611-40EE-A28D-3E1005E83F32}"/>
                </a:ext>
              </a:extLst>
            </p:cNvPr>
            <p:cNvSpPr>
              <a:spLocks/>
            </p:cNvSpPr>
            <p:nvPr/>
          </p:nvSpPr>
          <p:spPr bwMode="auto">
            <a:xfrm>
              <a:off x="-337557" y="742162"/>
              <a:ext cx="36659" cy="76504"/>
            </a:xfrm>
            <a:custGeom>
              <a:avLst/>
              <a:gdLst/>
              <a:ahLst/>
              <a:cxnLst>
                <a:cxn ang="0">
                  <a:pos x="0" y="40"/>
                </a:cxn>
                <a:cxn ang="0">
                  <a:pos x="0" y="38"/>
                </a:cxn>
                <a:cxn ang="0">
                  <a:pos x="0" y="28"/>
                </a:cxn>
                <a:cxn ang="0">
                  <a:pos x="6" y="10"/>
                </a:cxn>
                <a:cxn ang="0">
                  <a:pos x="19" y="0"/>
                </a:cxn>
              </a:cxnLst>
              <a:rect l="0" t="0" r="r" b="b"/>
              <a:pathLst>
                <a:path w="19" h="40">
                  <a:moveTo>
                    <a:pt x="0" y="40"/>
                  </a:moveTo>
                  <a:cubicBezTo>
                    <a:pt x="0" y="38"/>
                    <a:pt x="0" y="38"/>
                    <a:pt x="0" y="38"/>
                  </a:cubicBezTo>
                  <a:cubicBezTo>
                    <a:pt x="0" y="28"/>
                    <a:pt x="0" y="28"/>
                    <a:pt x="0" y="28"/>
                  </a:cubicBezTo>
                  <a:cubicBezTo>
                    <a:pt x="0" y="21"/>
                    <a:pt x="2" y="15"/>
                    <a:pt x="6" y="10"/>
                  </a:cubicBezTo>
                  <a:cubicBezTo>
                    <a:pt x="9" y="6"/>
                    <a:pt x="15" y="2"/>
                    <a:pt x="19" y="0"/>
                  </a:cubicBezTo>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43" name="Freeform 257">
              <a:extLst>
                <a:ext uri="{FF2B5EF4-FFF2-40B4-BE49-F238E27FC236}">
                  <a16:creationId xmlns:a16="http://schemas.microsoft.com/office/drawing/2014/main" id="{04FCFC2F-2A79-4F0A-99CE-CD7C2DA21DB9}"/>
                </a:ext>
              </a:extLst>
            </p:cNvPr>
            <p:cNvSpPr>
              <a:spLocks/>
            </p:cNvSpPr>
            <p:nvPr/>
          </p:nvSpPr>
          <p:spPr bwMode="auto">
            <a:xfrm>
              <a:off x="-310461" y="672033"/>
              <a:ext cx="62160" cy="78099"/>
            </a:xfrm>
            <a:custGeom>
              <a:avLst/>
              <a:gdLst/>
              <a:ahLst/>
              <a:cxnLst>
                <a:cxn ang="0">
                  <a:pos x="32" y="20"/>
                </a:cxn>
                <a:cxn ang="0">
                  <a:pos x="16" y="40"/>
                </a:cxn>
                <a:cxn ang="0">
                  <a:pos x="0" y="20"/>
                </a:cxn>
                <a:cxn ang="0">
                  <a:pos x="16" y="0"/>
                </a:cxn>
                <a:cxn ang="0">
                  <a:pos x="32" y="20"/>
                </a:cxn>
              </a:cxnLst>
              <a:rect l="0" t="0" r="r" b="b"/>
              <a:pathLst>
                <a:path w="32" h="40">
                  <a:moveTo>
                    <a:pt x="32" y="20"/>
                  </a:moveTo>
                  <a:cubicBezTo>
                    <a:pt x="32" y="31"/>
                    <a:pt x="25" y="40"/>
                    <a:pt x="16" y="40"/>
                  </a:cubicBezTo>
                  <a:cubicBezTo>
                    <a:pt x="7" y="40"/>
                    <a:pt x="0" y="31"/>
                    <a:pt x="0" y="20"/>
                  </a:cubicBezTo>
                  <a:cubicBezTo>
                    <a:pt x="0" y="9"/>
                    <a:pt x="7" y="0"/>
                    <a:pt x="16" y="0"/>
                  </a:cubicBezTo>
                  <a:cubicBezTo>
                    <a:pt x="24" y="0"/>
                    <a:pt x="32" y="9"/>
                    <a:pt x="32" y="20"/>
                  </a:cubicBezTo>
                  <a:close/>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44" name="Freeform 258">
              <a:extLst>
                <a:ext uri="{FF2B5EF4-FFF2-40B4-BE49-F238E27FC236}">
                  <a16:creationId xmlns:a16="http://schemas.microsoft.com/office/drawing/2014/main" id="{A8086861-750D-4D2D-927A-D5AC19345DD3}"/>
                </a:ext>
              </a:extLst>
            </p:cNvPr>
            <p:cNvSpPr>
              <a:spLocks/>
            </p:cNvSpPr>
            <p:nvPr/>
          </p:nvSpPr>
          <p:spPr bwMode="auto">
            <a:xfrm>
              <a:off x="-135139" y="468021"/>
              <a:ext cx="114756" cy="70129"/>
            </a:xfrm>
            <a:custGeom>
              <a:avLst/>
              <a:gdLst/>
              <a:ahLst/>
              <a:cxnLst>
                <a:cxn ang="0">
                  <a:pos x="59" y="36"/>
                </a:cxn>
                <a:cxn ang="0">
                  <a:pos x="0" y="7"/>
                </a:cxn>
              </a:cxnLst>
              <a:rect l="0" t="0" r="r" b="b"/>
              <a:pathLst>
                <a:path w="59" h="36">
                  <a:moveTo>
                    <a:pt x="59" y="36"/>
                  </a:moveTo>
                  <a:cubicBezTo>
                    <a:pt x="59" y="36"/>
                    <a:pt x="42" y="0"/>
                    <a:pt x="0" y="7"/>
                  </a:cubicBezTo>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45" name="Freeform 259">
              <a:extLst>
                <a:ext uri="{FF2B5EF4-FFF2-40B4-BE49-F238E27FC236}">
                  <a16:creationId xmlns:a16="http://schemas.microsoft.com/office/drawing/2014/main" id="{2017868B-6B58-46C3-B4EC-0A06F446714D}"/>
                </a:ext>
              </a:extLst>
            </p:cNvPr>
            <p:cNvSpPr>
              <a:spLocks/>
            </p:cNvSpPr>
            <p:nvPr/>
          </p:nvSpPr>
          <p:spPr bwMode="auto">
            <a:xfrm>
              <a:off x="-31540" y="525399"/>
              <a:ext cx="22314" cy="30283"/>
            </a:xfrm>
            <a:custGeom>
              <a:avLst/>
              <a:gdLst/>
              <a:ahLst/>
              <a:cxnLst>
                <a:cxn ang="0">
                  <a:pos x="0" y="9"/>
                </a:cxn>
                <a:cxn ang="0">
                  <a:pos x="13" y="19"/>
                </a:cxn>
                <a:cxn ang="0">
                  <a:pos x="14" y="0"/>
                </a:cxn>
                <a:cxn ang="0">
                  <a:pos x="0" y="9"/>
                </a:cxn>
                <a:cxn ang="0">
                  <a:pos x="0" y="9"/>
                </a:cxn>
                <a:cxn ang="0">
                  <a:pos x="0" y="9"/>
                </a:cxn>
              </a:cxnLst>
              <a:rect l="0" t="0" r="r" b="b"/>
              <a:pathLst>
                <a:path w="14" h="19">
                  <a:moveTo>
                    <a:pt x="0" y="9"/>
                  </a:moveTo>
                  <a:lnTo>
                    <a:pt x="13" y="19"/>
                  </a:lnTo>
                  <a:lnTo>
                    <a:pt x="14" y="0"/>
                  </a:lnTo>
                  <a:lnTo>
                    <a:pt x="0" y="9"/>
                  </a:lnTo>
                  <a:lnTo>
                    <a:pt x="0" y="9"/>
                  </a:lnTo>
                  <a:lnTo>
                    <a:pt x="0" y="9"/>
                  </a:lnTo>
                  <a:close/>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46" name="Freeform 260">
              <a:extLst>
                <a:ext uri="{FF2B5EF4-FFF2-40B4-BE49-F238E27FC236}">
                  <a16:creationId xmlns:a16="http://schemas.microsoft.com/office/drawing/2014/main" id="{DFCE9BF6-9665-4A74-BC44-3F26740F5B15}"/>
                </a:ext>
              </a:extLst>
            </p:cNvPr>
            <p:cNvSpPr>
              <a:spLocks/>
            </p:cNvSpPr>
            <p:nvPr/>
          </p:nvSpPr>
          <p:spPr bwMode="auto">
            <a:xfrm>
              <a:off x="-31540" y="525399"/>
              <a:ext cx="22314" cy="30283"/>
            </a:xfrm>
            <a:custGeom>
              <a:avLst/>
              <a:gdLst/>
              <a:ahLst/>
              <a:cxnLst>
                <a:cxn ang="0">
                  <a:pos x="0" y="9"/>
                </a:cxn>
                <a:cxn ang="0">
                  <a:pos x="13" y="19"/>
                </a:cxn>
                <a:cxn ang="0">
                  <a:pos x="14" y="0"/>
                </a:cxn>
                <a:cxn ang="0">
                  <a:pos x="0" y="9"/>
                </a:cxn>
                <a:cxn ang="0">
                  <a:pos x="0" y="9"/>
                </a:cxn>
                <a:cxn ang="0">
                  <a:pos x="0" y="9"/>
                </a:cxn>
              </a:cxnLst>
              <a:rect l="0" t="0" r="r" b="b"/>
              <a:pathLst>
                <a:path w="14" h="19">
                  <a:moveTo>
                    <a:pt x="0" y="9"/>
                  </a:moveTo>
                  <a:lnTo>
                    <a:pt x="13" y="19"/>
                  </a:lnTo>
                  <a:lnTo>
                    <a:pt x="14" y="0"/>
                  </a:lnTo>
                  <a:lnTo>
                    <a:pt x="0" y="9"/>
                  </a:lnTo>
                  <a:lnTo>
                    <a:pt x="0" y="9"/>
                  </a:lnTo>
                  <a:lnTo>
                    <a:pt x="0" y="9"/>
                  </a:lnTo>
                  <a:close/>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47" name="Freeform 261">
              <a:extLst>
                <a:ext uri="{FF2B5EF4-FFF2-40B4-BE49-F238E27FC236}">
                  <a16:creationId xmlns:a16="http://schemas.microsoft.com/office/drawing/2014/main" id="{E6525F61-1A5A-419A-93AA-8A1D2E9263B8}"/>
                </a:ext>
              </a:extLst>
            </p:cNvPr>
            <p:cNvSpPr>
              <a:spLocks/>
            </p:cNvSpPr>
            <p:nvPr/>
          </p:nvSpPr>
          <p:spPr bwMode="auto">
            <a:xfrm>
              <a:off x="-155860" y="468021"/>
              <a:ext cx="28689" cy="28689"/>
            </a:xfrm>
            <a:custGeom>
              <a:avLst/>
              <a:gdLst/>
              <a:ahLst/>
              <a:cxnLst>
                <a:cxn ang="0">
                  <a:pos x="18" y="18"/>
                </a:cxn>
                <a:cxn ang="0">
                  <a:pos x="0" y="11"/>
                </a:cxn>
                <a:cxn ang="0">
                  <a:pos x="14" y="0"/>
                </a:cxn>
                <a:cxn ang="0">
                  <a:pos x="18" y="18"/>
                </a:cxn>
                <a:cxn ang="0">
                  <a:pos x="18" y="18"/>
                </a:cxn>
                <a:cxn ang="0">
                  <a:pos x="18" y="18"/>
                </a:cxn>
              </a:cxnLst>
              <a:rect l="0" t="0" r="r" b="b"/>
              <a:pathLst>
                <a:path w="18" h="18">
                  <a:moveTo>
                    <a:pt x="18" y="18"/>
                  </a:moveTo>
                  <a:lnTo>
                    <a:pt x="0" y="11"/>
                  </a:lnTo>
                  <a:lnTo>
                    <a:pt x="14" y="0"/>
                  </a:lnTo>
                  <a:lnTo>
                    <a:pt x="18" y="18"/>
                  </a:lnTo>
                  <a:lnTo>
                    <a:pt x="18" y="18"/>
                  </a:lnTo>
                  <a:lnTo>
                    <a:pt x="18" y="18"/>
                  </a:lnTo>
                  <a:close/>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48" name="Freeform 262">
              <a:extLst>
                <a:ext uri="{FF2B5EF4-FFF2-40B4-BE49-F238E27FC236}">
                  <a16:creationId xmlns:a16="http://schemas.microsoft.com/office/drawing/2014/main" id="{D43D490D-6736-4F44-B930-A5341EB10680}"/>
                </a:ext>
              </a:extLst>
            </p:cNvPr>
            <p:cNvSpPr>
              <a:spLocks/>
            </p:cNvSpPr>
            <p:nvPr/>
          </p:nvSpPr>
          <p:spPr bwMode="auto">
            <a:xfrm>
              <a:off x="-155860" y="468021"/>
              <a:ext cx="28689" cy="28689"/>
            </a:xfrm>
            <a:custGeom>
              <a:avLst/>
              <a:gdLst/>
              <a:ahLst/>
              <a:cxnLst>
                <a:cxn ang="0">
                  <a:pos x="18" y="18"/>
                </a:cxn>
                <a:cxn ang="0">
                  <a:pos x="0" y="11"/>
                </a:cxn>
                <a:cxn ang="0">
                  <a:pos x="14" y="0"/>
                </a:cxn>
                <a:cxn ang="0">
                  <a:pos x="18" y="18"/>
                </a:cxn>
                <a:cxn ang="0">
                  <a:pos x="18" y="18"/>
                </a:cxn>
                <a:cxn ang="0">
                  <a:pos x="18" y="18"/>
                </a:cxn>
              </a:cxnLst>
              <a:rect l="0" t="0" r="r" b="b"/>
              <a:pathLst>
                <a:path w="18" h="18">
                  <a:moveTo>
                    <a:pt x="18" y="18"/>
                  </a:moveTo>
                  <a:lnTo>
                    <a:pt x="0" y="11"/>
                  </a:lnTo>
                  <a:lnTo>
                    <a:pt x="14" y="0"/>
                  </a:lnTo>
                  <a:lnTo>
                    <a:pt x="18" y="18"/>
                  </a:lnTo>
                  <a:lnTo>
                    <a:pt x="18" y="18"/>
                  </a:lnTo>
                  <a:lnTo>
                    <a:pt x="18" y="18"/>
                  </a:lnTo>
                  <a:close/>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49" name="Freeform 263">
              <a:extLst>
                <a:ext uri="{FF2B5EF4-FFF2-40B4-BE49-F238E27FC236}">
                  <a16:creationId xmlns:a16="http://schemas.microsoft.com/office/drawing/2014/main" id="{85061258-4AC1-414E-BA1C-4527F198D66A}"/>
                </a:ext>
              </a:extLst>
            </p:cNvPr>
            <p:cNvSpPr>
              <a:spLocks/>
            </p:cNvSpPr>
            <p:nvPr/>
          </p:nvSpPr>
          <p:spPr bwMode="auto">
            <a:xfrm>
              <a:off x="-340745" y="566839"/>
              <a:ext cx="62160" cy="63754"/>
            </a:xfrm>
            <a:custGeom>
              <a:avLst/>
              <a:gdLst/>
              <a:ahLst/>
              <a:cxnLst>
                <a:cxn ang="0">
                  <a:pos x="0" y="5"/>
                </a:cxn>
                <a:cxn ang="0">
                  <a:pos x="31" y="33"/>
                </a:cxn>
              </a:cxnLst>
              <a:rect l="0" t="0" r="r" b="b"/>
              <a:pathLst>
                <a:path w="32" h="33">
                  <a:moveTo>
                    <a:pt x="0" y="5"/>
                  </a:moveTo>
                  <a:cubicBezTo>
                    <a:pt x="0" y="5"/>
                    <a:pt x="32" y="0"/>
                    <a:pt x="31" y="33"/>
                  </a:cubicBezTo>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50" name="Freeform 264">
              <a:extLst>
                <a:ext uri="{FF2B5EF4-FFF2-40B4-BE49-F238E27FC236}">
                  <a16:creationId xmlns:a16="http://schemas.microsoft.com/office/drawing/2014/main" id="{88CC7022-9D57-4A00-BF3D-50AF9D029191}"/>
                </a:ext>
              </a:extLst>
            </p:cNvPr>
            <p:cNvSpPr>
              <a:spLocks/>
            </p:cNvSpPr>
            <p:nvPr/>
          </p:nvSpPr>
          <p:spPr bwMode="auto">
            <a:xfrm>
              <a:off x="-361464" y="562058"/>
              <a:ext cx="27096" cy="27096"/>
            </a:xfrm>
            <a:custGeom>
              <a:avLst/>
              <a:gdLst/>
              <a:ahLst/>
              <a:cxnLst>
                <a:cxn ang="0">
                  <a:pos x="14" y="0"/>
                </a:cxn>
                <a:cxn ang="0">
                  <a:pos x="0" y="11"/>
                </a:cxn>
                <a:cxn ang="0">
                  <a:pos x="17" y="17"/>
                </a:cxn>
                <a:cxn ang="0">
                  <a:pos x="14" y="0"/>
                </a:cxn>
                <a:cxn ang="0">
                  <a:pos x="14" y="0"/>
                </a:cxn>
                <a:cxn ang="0">
                  <a:pos x="14" y="0"/>
                </a:cxn>
              </a:cxnLst>
              <a:rect l="0" t="0" r="r" b="b"/>
              <a:pathLst>
                <a:path w="17" h="17">
                  <a:moveTo>
                    <a:pt x="14" y="0"/>
                  </a:moveTo>
                  <a:lnTo>
                    <a:pt x="0" y="11"/>
                  </a:lnTo>
                  <a:lnTo>
                    <a:pt x="17" y="17"/>
                  </a:lnTo>
                  <a:lnTo>
                    <a:pt x="14" y="0"/>
                  </a:lnTo>
                  <a:lnTo>
                    <a:pt x="14" y="0"/>
                  </a:lnTo>
                  <a:lnTo>
                    <a:pt x="14" y="0"/>
                  </a:lnTo>
                  <a:close/>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51" name="Freeform 265">
              <a:extLst>
                <a:ext uri="{FF2B5EF4-FFF2-40B4-BE49-F238E27FC236}">
                  <a16:creationId xmlns:a16="http://schemas.microsoft.com/office/drawing/2014/main" id="{95F95292-B1EF-4B80-A80E-2E2BDAF313BA}"/>
                </a:ext>
              </a:extLst>
            </p:cNvPr>
            <p:cNvSpPr>
              <a:spLocks/>
            </p:cNvSpPr>
            <p:nvPr/>
          </p:nvSpPr>
          <p:spPr bwMode="auto">
            <a:xfrm>
              <a:off x="-361464" y="562058"/>
              <a:ext cx="27096" cy="27096"/>
            </a:xfrm>
            <a:custGeom>
              <a:avLst/>
              <a:gdLst/>
              <a:ahLst/>
              <a:cxnLst>
                <a:cxn ang="0">
                  <a:pos x="14" y="0"/>
                </a:cxn>
                <a:cxn ang="0">
                  <a:pos x="0" y="11"/>
                </a:cxn>
                <a:cxn ang="0">
                  <a:pos x="17" y="17"/>
                </a:cxn>
                <a:cxn ang="0">
                  <a:pos x="14" y="0"/>
                </a:cxn>
                <a:cxn ang="0">
                  <a:pos x="14" y="0"/>
                </a:cxn>
                <a:cxn ang="0">
                  <a:pos x="14" y="0"/>
                </a:cxn>
              </a:cxnLst>
              <a:rect l="0" t="0" r="r" b="b"/>
              <a:pathLst>
                <a:path w="17" h="17">
                  <a:moveTo>
                    <a:pt x="14" y="0"/>
                  </a:moveTo>
                  <a:lnTo>
                    <a:pt x="0" y="11"/>
                  </a:lnTo>
                  <a:lnTo>
                    <a:pt x="17" y="17"/>
                  </a:lnTo>
                  <a:lnTo>
                    <a:pt x="14" y="0"/>
                  </a:lnTo>
                  <a:lnTo>
                    <a:pt x="14" y="0"/>
                  </a:lnTo>
                  <a:lnTo>
                    <a:pt x="14" y="0"/>
                  </a:lnTo>
                  <a:close/>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52" name="Freeform 266">
              <a:extLst>
                <a:ext uri="{FF2B5EF4-FFF2-40B4-BE49-F238E27FC236}">
                  <a16:creationId xmlns:a16="http://schemas.microsoft.com/office/drawing/2014/main" id="{DB80FEC0-B551-43A0-8F56-8F233DC2CE9D}"/>
                </a:ext>
              </a:extLst>
            </p:cNvPr>
            <p:cNvSpPr>
              <a:spLocks/>
            </p:cNvSpPr>
            <p:nvPr/>
          </p:nvSpPr>
          <p:spPr bwMode="auto">
            <a:xfrm>
              <a:off x="-294523" y="627405"/>
              <a:ext cx="27096" cy="22314"/>
            </a:xfrm>
            <a:custGeom>
              <a:avLst/>
              <a:gdLst/>
              <a:ahLst/>
              <a:cxnLst>
                <a:cxn ang="0">
                  <a:pos x="17" y="0"/>
                </a:cxn>
                <a:cxn ang="0">
                  <a:pos x="8" y="14"/>
                </a:cxn>
                <a:cxn ang="0">
                  <a:pos x="0" y="0"/>
                </a:cxn>
                <a:cxn ang="0">
                  <a:pos x="17" y="0"/>
                </a:cxn>
                <a:cxn ang="0">
                  <a:pos x="17" y="0"/>
                </a:cxn>
                <a:cxn ang="0">
                  <a:pos x="17" y="0"/>
                </a:cxn>
              </a:cxnLst>
              <a:rect l="0" t="0" r="r" b="b"/>
              <a:pathLst>
                <a:path w="17" h="14">
                  <a:moveTo>
                    <a:pt x="17" y="0"/>
                  </a:moveTo>
                  <a:lnTo>
                    <a:pt x="8" y="14"/>
                  </a:lnTo>
                  <a:lnTo>
                    <a:pt x="0" y="0"/>
                  </a:lnTo>
                  <a:lnTo>
                    <a:pt x="17" y="0"/>
                  </a:lnTo>
                  <a:lnTo>
                    <a:pt x="17" y="0"/>
                  </a:lnTo>
                  <a:lnTo>
                    <a:pt x="17" y="0"/>
                  </a:lnTo>
                  <a:close/>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sp>
          <p:nvSpPr>
            <p:cNvPr id="353" name="Freeform 267">
              <a:extLst>
                <a:ext uri="{FF2B5EF4-FFF2-40B4-BE49-F238E27FC236}">
                  <a16:creationId xmlns:a16="http://schemas.microsoft.com/office/drawing/2014/main" id="{11078027-DDC6-492F-9C8B-F2F98DC6000A}"/>
                </a:ext>
              </a:extLst>
            </p:cNvPr>
            <p:cNvSpPr>
              <a:spLocks/>
            </p:cNvSpPr>
            <p:nvPr/>
          </p:nvSpPr>
          <p:spPr bwMode="auto">
            <a:xfrm>
              <a:off x="-294523" y="627405"/>
              <a:ext cx="27096" cy="22314"/>
            </a:xfrm>
            <a:custGeom>
              <a:avLst/>
              <a:gdLst/>
              <a:ahLst/>
              <a:cxnLst>
                <a:cxn ang="0">
                  <a:pos x="17" y="0"/>
                </a:cxn>
                <a:cxn ang="0">
                  <a:pos x="8" y="14"/>
                </a:cxn>
                <a:cxn ang="0">
                  <a:pos x="0" y="0"/>
                </a:cxn>
                <a:cxn ang="0">
                  <a:pos x="17" y="0"/>
                </a:cxn>
                <a:cxn ang="0">
                  <a:pos x="17" y="0"/>
                </a:cxn>
                <a:cxn ang="0">
                  <a:pos x="17" y="0"/>
                </a:cxn>
              </a:cxnLst>
              <a:rect l="0" t="0" r="r" b="b"/>
              <a:pathLst>
                <a:path w="17" h="14">
                  <a:moveTo>
                    <a:pt x="17" y="0"/>
                  </a:moveTo>
                  <a:lnTo>
                    <a:pt x="8" y="14"/>
                  </a:lnTo>
                  <a:lnTo>
                    <a:pt x="0" y="0"/>
                  </a:lnTo>
                  <a:lnTo>
                    <a:pt x="17" y="0"/>
                  </a:lnTo>
                  <a:lnTo>
                    <a:pt x="17" y="0"/>
                  </a:lnTo>
                  <a:lnTo>
                    <a:pt x="17" y="0"/>
                  </a:lnTo>
                  <a:close/>
                </a:path>
              </a:pathLst>
            </a:custGeom>
            <a:noFill/>
            <a:ln w="12700" cap="rnd">
              <a:solidFill>
                <a:schemeClr val="bg1"/>
              </a:solidFill>
              <a:prstDash val="solid"/>
              <a:round/>
              <a:headEnd/>
              <a:tailEnd/>
            </a:ln>
          </p:spPr>
          <p:txBody>
            <a:bodyPr vert="horz" wrap="square" lIns="91805" tIns="45903" rIns="91805" bIns="45903" numCol="1" anchor="t" anchorCtr="0" compatLnSpc="1">
              <a:prstTxWarp prst="textNoShape">
                <a:avLst/>
              </a:prstTxWarp>
            </a:bodyPr>
            <a:lstStyle/>
            <a:p>
              <a:endParaRPr lang="de-DE" sz="703">
                <a:latin typeface="Arial" pitchFamily="34" charset="0"/>
                <a:cs typeface="Arial" pitchFamily="34" charset="0"/>
              </a:endParaRPr>
            </a:p>
          </p:txBody>
        </p:sp>
      </p:grpSp>
      <p:pic>
        <p:nvPicPr>
          <p:cNvPr id="355" name="Picture 2" descr="Datei:Bundesagentur für Arbeit logo.svg">
            <a:extLst>
              <a:ext uri="{FF2B5EF4-FFF2-40B4-BE49-F238E27FC236}">
                <a16:creationId xmlns:a16="http://schemas.microsoft.com/office/drawing/2014/main" id="{5F947589-1D6F-4F40-A61A-C003F5EAB67B}"/>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19380" y="223579"/>
            <a:ext cx="648000" cy="648000"/>
          </a:xfrm>
          <a:prstGeom prst="rect">
            <a:avLst/>
          </a:prstGeom>
          <a:noFill/>
        </p:spPr>
      </p:pic>
      <p:pic>
        <p:nvPicPr>
          <p:cNvPr id="174" name="Picture 2" descr="Datei:Bundesagentur für Arbeit logo.svg">
            <a:extLst>
              <a:ext uri="{FF2B5EF4-FFF2-40B4-BE49-F238E27FC236}">
                <a16:creationId xmlns:a16="http://schemas.microsoft.com/office/drawing/2014/main" id="{13284CD5-97AD-4E21-9537-3E2DA8C59073}"/>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786205" y="1814254"/>
            <a:ext cx="144000" cy="144000"/>
          </a:xfrm>
          <a:prstGeom prst="rect">
            <a:avLst/>
          </a:prstGeom>
          <a:noFill/>
        </p:spPr>
      </p:pic>
      <p:pic>
        <p:nvPicPr>
          <p:cNvPr id="175" name="Picture 2" descr="Datei:Bundesagentur für Arbeit logo.svg">
            <a:extLst>
              <a:ext uri="{FF2B5EF4-FFF2-40B4-BE49-F238E27FC236}">
                <a16:creationId xmlns:a16="http://schemas.microsoft.com/office/drawing/2014/main" id="{3CFCF467-DB84-4855-8415-91282D42FA46}"/>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119580" y="3585904"/>
            <a:ext cx="144000" cy="144000"/>
          </a:xfrm>
          <a:prstGeom prst="rect">
            <a:avLst/>
          </a:prstGeom>
          <a:noFill/>
        </p:spPr>
      </p:pic>
      <p:pic>
        <p:nvPicPr>
          <p:cNvPr id="176" name="Picture 2" descr="Datei:Bundesagentur für Arbeit logo.svg">
            <a:extLst>
              <a:ext uri="{FF2B5EF4-FFF2-40B4-BE49-F238E27FC236}">
                <a16:creationId xmlns:a16="http://schemas.microsoft.com/office/drawing/2014/main" id="{9D2E541D-CB7B-4B44-8E38-CC7830DC0AA3}"/>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443305" y="3709729"/>
            <a:ext cx="144000" cy="144000"/>
          </a:xfrm>
          <a:prstGeom prst="rect">
            <a:avLst/>
          </a:prstGeom>
          <a:noFill/>
        </p:spPr>
      </p:pic>
      <p:pic>
        <p:nvPicPr>
          <p:cNvPr id="177" name="Picture 2" descr="Datei:Bundesagentur für Arbeit logo.svg">
            <a:extLst>
              <a:ext uri="{FF2B5EF4-FFF2-40B4-BE49-F238E27FC236}">
                <a16:creationId xmlns:a16="http://schemas.microsoft.com/office/drawing/2014/main" id="{5864E965-5D83-4B53-BC30-0B0554B9F03C}"/>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90855" y="3281104"/>
            <a:ext cx="144000" cy="144000"/>
          </a:xfrm>
          <a:prstGeom prst="rect">
            <a:avLst/>
          </a:prstGeom>
          <a:noFill/>
        </p:spPr>
      </p:pic>
      <p:pic>
        <p:nvPicPr>
          <p:cNvPr id="178" name="Picture 2" descr="Datei:Bundesagentur für Arbeit logo.svg">
            <a:extLst>
              <a:ext uri="{FF2B5EF4-FFF2-40B4-BE49-F238E27FC236}">
                <a16:creationId xmlns:a16="http://schemas.microsoft.com/office/drawing/2014/main" id="{99233FED-89B2-4BBB-8681-4E7115D72134}"/>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357705" y="2947729"/>
            <a:ext cx="144000" cy="144000"/>
          </a:xfrm>
          <a:prstGeom prst="rect">
            <a:avLst/>
          </a:prstGeom>
          <a:noFill/>
        </p:spPr>
      </p:pic>
      <p:pic>
        <p:nvPicPr>
          <p:cNvPr id="179" name="Picture 2" descr="Datei:Bundesagentur für Arbeit logo.svg">
            <a:extLst>
              <a:ext uri="{FF2B5EF4-FFF2-40B4-BE49-F238E27FC236}">
                <a16:creationId xmlns:a16="http://schemas.microsoft.com/office/drawing/2014/main" id="{B883533A-3DE3-4F81-8521-2B4D0BF70B5A}"/>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490930" y="4795579"/>
            <a:ext cx="144000" cy="144000"/>
          </a:xfrm>
          <a:prstGeom prst="rect">
            <a:avLst/>
          </a:prstGeom>
          <a:noFill/>
        </p:spPr>
      </p:pic>
      <p:pic>
        <p:nvPicPr>
          <p:cNvPr id="180" name="Picture 2" descr="Datei:Bundesagentur für Arbeit logo.svg">
            <a:extLst>
              <a:ext uri="{FF2B5EF4-FFF2-40B4-BE49-F238E27FC236}">
                <a16:creationId xmlns:a16="http://schemas.microsoft.com/office/drawing/2014/main" id="{F66DC30E-C82D-4645-B12D-7EF87BCCBF2A}"/>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472005" y="4681279"/>
            <a:ext cx="144000" cy="144000"/>
          </a:xfrm>
          <a:prstGeom prst="rect">
            <a:avLst/>
          </a:prstGeom>
          <a:noFill/>
        </p:spPr>
      </p:pic>
      <p:pic>
        <p:nvPicPr>
          <p:cNvPr id="181" name="Picture 2" descr="Datei:Bundesagentur für Arbeit logo.svg">
            <a:extLst>
              <a:ext uri="{FF2B5EF4-FFF2-40B4-BE49-F238E27FC236}">
                <a16:creationId xmlns:a16="http://schemas.microsoft.com/office/drawing/2014/main" id="{52781CA0-689D-4F9D-B346-6A724EA6769F}"/>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719655" y="1976179"/>
            <a:ext cx="144000" cy="144000"/>
          </a:xfrm>
          <a:prstGeom prst="rect">
            <a:avLst/>
          </a:prstGeom>
          <a:noFill/>
        </p:spPr>
      </p:pic>
      <p:pic>
        <p:nvPicPr>
          <p:cNvPr id="182" name="Picture 2" descr="Datei:Bundesagentur für Arbeit logo.svg">
            <a:extLst>
              <a:ext uri="{FF2B5EF4-FFF2-40B4-BE49-F238E27FC236}">
                <a16:creationId xmlns:a16="http://schemas.microsoft.com/office/drawing/2014/main" id="{C160A61F-D630-4B92-A217-EB93B5378C5B}"/>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719530" y="2538154"/>
            <a:ext cx="144000" cy="144000"/>
          </a:xfrm>
          <a:prstGeom prst="rect">
            <a:avLst/>
          </a:prstGeom>
          <a:noFill/>
        </p:spPr>
      </p:pic>
      <p:pic>
        <p:nvPicPr>
          <p:cNvPr id="183" name="Picture 2" descr="Datei:Bundesagentur für Arbeit logo.svg">
            <a:extLst>
              <a:ext uri="{FF2B5EF4-FFF2-40B4-BE49-F238E27FC236}">
                <a16:creationId xmlns:a16="http://schemas.microsoft.com/office/drawing/2014/main" id="{445ED167-5814-4057-8E09-D14D38D3634F}"/>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47980" y="4366954"/>
            <a:ext cx="144000" cy="144000"/>
          </a:xfrm>
          <a:prstGeom prst="rect">
            <a:avLst/>
          </a:prstGeom>
          <a:noFill/>
        </p:spPr>
      </p:pic>
      <p:pic>
        <p:nvPicPr>
          <p:cNvPr id="184" name="Picture 2" descr="Datei:Bundesagentur für Arbeit logo.svg">
            <a:extLst>
              <a:ext uri="{FF2B5EF4-FFF2-40B4-BE49-F238E27FC236}">
                <a16:creationId xmlns:a16="http://schemas.microsoft.com/office/drawing/2014/main" id="{E5485BA7-1BD5-4ED0-A503-BB32D344E7EC}"/>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967305" y="3433504"/>
            <a:ext cx="144000" cy="144000"/>
          </a:xfrm>
          <a:prstGeom prst="rect">
            <a:avLst/>
          </a:prstGeom>
          <a:noFill/>
        </p:spPr>
      </p:pic>
      <p:pic>
        <p:nvPicPr>
          <p:cNvPr id="185" name="Picture 2" descr="Datei:Bundesagentur für Arbeit logo.svg">
            <a:extLst>
              <a:ext uri="{FF2B5EF4-FFF2-40B4-BE49-F238E27FC236}">
                <a16:creationId xmlns:a16="http://schemas.microsoft.com/office/drawing/2014/main" id="{D97EEE92-8C98-4361-A8DF-15BEA966DC37}"/>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976830" y="2804854"/>
            <a:ext cx="144000" cy="144000"/>
          </a:xfrm>
          <a:prstGeom prst="rect">
            <a:avLst/>
          </a:prstGeom>
          <a:noFill/>
        </p:spPr>
      </p:pic>
      <p:pic>
        <p:nvPicPr>
          <p:cNvPr id="186" name="Picture 2" descr="Datei:Bundesagentur für Arbeit logo.svg">
            <a:extLst>
              <a:ext uri="{FF2B5EF4-FFF2-40B4-BE49-F238E27FC236}">
                <a16:creationId xmlns:a16="http://schemas.microsoft.com/office/drawing/2014/main" id="{8C74C1D0-0914-47A8-9F56-923159866ECE}"/>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24180" y="4005004"/>
            <a:ext cx="144000" cy="144000"/>
          </a:xfrm>
          <a:prstGeom prst="rect">
            <a:avLst/>
          </a:prstGeom>
          <a:noFill/>
        </p:spPr>
      </p:pic>
      <p:sp>
        <p:nvSpPr>
          <p:cNvPr id="167" name="Foliennummernplatzhalter 4">
            <a:extLst>
              <a:ext uri="{FF2B5EF4-FFF2-40B4-BE49-F238E27FC236}">
                <a16:creationId xmlns:a16="http://schemas.microsoft.com/office/drawing/2014/main" id="{05028BAE-2AD8-4020-A334-10B9C6193C80}"/>
              </a:ext>
            </a:extLst>
          </p:cNvPr>
          <p:cNvSpPr>
            <a:spLocks noGrp="1"/>
          </p:cNvSpPr>
          <p:nvPr>
            <p:ph type="sldNum" sz="quarter" idx="11"/>
          </p:nvPr>
        </p:nvSpPr>
        <p:spPr>
          <a:xfrm>
            <a:off x="11056934" y="6600218"/>
            <a:ext cx="864000" cy="274677"/>
          </a:xfrm>
        </p:spPr>
        <p:txBody>
          <a:bodyPr/>
          <a:lstStyle/>
          <a:p>
            <a:r>
              <a:rPr lang="de-DE"/>
              <a:t>Seite </a:t>
            </a:r>
            <a:fld id="{A8946A1F-0169-4AB6-AEFC-44545780F863}" type="slidenum">
              <a:rPr lang="de-DE" smtClean="0"/>
              <a:pPr/>
              <a:t>2</a:t>
            </a:fld>
            <a:endParaRPr lang="de-DE" dirty="0"/>
          </a:p>
        </p:txBody>
      </p:sp>
    </p:spTree>
    <p:extLst>
      <p:ext uri="{BB962C8B-B14F-4D97-AF65-F5344CB8AC3E}">
        <p14:creationId xmlns:p14="http://schemas.microsoft.com/office/powerpoint/2010/main" val="3133281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extLst/>
          </p:nvPr>
        </p:nvGraphicFramePr>
        <p:xfrm>
          <a:off x="1148915" y="1595"/>
          <a:ext cx="1593" cy="1593"/>
        </p:xfrm>
        <a:graphic>
          <a:graphicData uri="http://schemas.openxmlformats.org/presentationml/2006/ole">
            <mc:AlternateContent xmlns:mc="http://schemas.openxmlformats.org/markup-compatibility/2006">
              <mc:Choice xmlns:v="urn:schemas-microsoft-com:vml" Requires="v">
                <p:oleObj spid="_x0000_s1148" name="think-cell Slide" r:id="rId5" imgW="360" imgH="360" progId="TCLayout.ActiveDocument.1">
                  <p:embed/>
                </p:oleObj>
              </mc:Choice>
              <mc:Fallback>
                <p:oleObj name="think-cell Slide" r:id="rId5" imgW="360" imgH="360" progId="TCLayout.ActiveDocument.1">
                  <p:embed/>
                  <p:pic>
                    <p:nvPicPr>
                      <p:cNvPr id="12" name="Object 11"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8915" y="1595"/>
                        <a:ext cx="1593" cy="159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itle 4"/>
          <p:cNvSpPr>
            <a:spLocks noGrp="1"/>
          </p:cNvSpPr>
          <p:nvPr>
            <p:ph type="title"/>
          </p:nvPr>
        </p:nvSpPr>
        <p:spPr>
          <a:xfrm>
            <a:off x="383678" y="183851"/>
            <a:ext cx="10987724" cy="834873"/>
          </a:xfrm>
        </p:spPr>
        <p:txBody>
          <a:bodyPr/>
          <a:lstStyle/>
          <a:p>
            <a:r>
              <a:rPr lang="ru-RU" dirty="0">
                <a:solidFill>
                  <a:schemeClr val="tx2"/>
                </a:solidFill>
              </a:rPr>
              <a:t>Ваш шлях до працевлаштування </a:t>
            </a:r>
            <a:r>
              <a:rPr lang="ru-RU" dirty="0">
                <a:solidFill>
                  <a:schemeClr val="tx1"/>
                </a:solidFill>
              </a:rPr>
              <a:t>починається сьогодні!</a:t>
            </a:r>
            <a:br>
              <a:rPr lang="de-DE" dirty="0">
                <a:solidFill>
                  <a:schemeClr val="tx1"/>
                </a:solidFill>
              </a:rPr>
            </a:br>
            <a:endParaRPr lang="de-DE" sz="1606" b="0" dirty="0">
              <a:solidFill>
                <a:schemeClr val="tx1"/>
              </a:solidFill>
            </a:endParaRPr>
          </a:p>
        </p:txBody>
      </p:sp>
      <p:sp>
        <p:nvSpPr>
          <p:cNvPr id="32" name="ValueChainStarter"/>
          <p:cNvSpPr/>
          <p:nvPr/>
        </p:nvSpPr>
        <p:spPr>
          <a:xfrm>
            <a:off x="457046" y="1237680"/>
            <a:ext cx="2268000" cy="1224000"/>
          </a:xfrm>
          <a:prstGeom prst="homePlate">
            <a:avLst>
              <a:gd name="adj" fmla="val 28571"/>
            </a:avLst>
          </a:prstGeom>
          <a:solidFill>
            <a:schemeClr val="tx2"/>
          </a:solidFill>
          <a:ln w="9525" cap="flat" cmpd="sng" algn="ctr">
            <a:noFill/>
            <a:prstDash val="solid"/>
          </a:ln>
          <a:effectLst>
            <a:outerShdw blurRad="50800" dist="38100" dir="2700000" algn="tl" rotWithShape="0">
              <a:prstClr val="black">
                <a:alpha val="40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lIns="36142" tIns="72283" rIns="36142" bIns="72283" rtlCol="0" anchor="ctr" anchorCtr="0"/>
          <a:lstStyle/>
          <a:p>
            <a:pPr algn="ctr"/>
            <a:r>
              <a:rPr lang="az-Cyrl-AZ" sz="1800" b="1" dirty="0">
                <a:solidFill>
                  <a:srgbClr val="FFFFFF"/>
                </a:solidFill>
              </a:rPr>
              <a:t>Посвідка на тимчасове проживання</a:t>
            </a:r>
            <a:endParaRPr lang="de-DE" sz="1800" b="1" dirty="0">
              <a:solidFill>
                <a:srgbClr val="FFFFFF"/>
              </a:solidFill>
            </a:endParaRPr>
          </a:p>
        </p:txBody>
      </p:sp>
      <p:sp>
        <p:nvSpPr>
          <p:cNvPr id="33" name="ValueChainStarter"/>
          <p:cNvSpPr/>
          <p:nvPr/>
        </p:nvSpPr>
        <p:spPr>
          <a:xfrm>
            <a:off x="2589746" y="1237680"/>
            <a:ext cx="2268000" cy="1224000"/>
          </a:xfrm>
          <a:prstGeom prst="chevron">
            <a:avLst>
              <a:gd name="adj" fmla="val 28571"/>
            </a:avLst>
          </a:prstGeom>
          <a:solidFill>
            <a:schemeClr val="bg2">
              <a:lumMod val="75000"/>
              <a:alpha val="40000"/>
            </a:schemeClr>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lIns="36142" tIns="72283" rIns="36142" bIns="72283" rtlCol="0" anchor="ctr" anchorCtr="0"/>
          <a:lstStyle/>
          <a:p>
            <a:pPr algn="ctr"/>
            <a:r>
              <a:rPr lang="az-Cyrl-AZ" sz="1800" b="1" dirty="0">
                <a:solidFill>
                  <a:schemeClr val="bg1">
                    <a:lumMod val="65000"/>
                  </a:schemeClr>
                </a:solidFill>
              </a:rPr>
              <a:t>Ми надамо необхідну інформацію</a:t>
            </a:r>
            <a:endParaRPr lang="de-DE" sz="1800" b="1" dirty="0">
              <a:solidFill>
                <a:schemeClr val="bg1">
                  <a:lumMod val="65000"/>
                </a:schemeClr>
              </a:solidFill>
            </a:endParaRPr>
          </a:p>
        </p:txBody>
      </p:sp>
      <p:sp>
        <p:nvSpPr>
          <p:cNvPr id="34" name="ValueChainStarter"/>
          <p:cNvSpPr/>
          <p:nvPr/>
        </p:nvSpPr>
        <p:spPr>
          <a:xfrm>
            <a:off x="4651326" y="1238101"/>
            <a:ext cx="2268000" cy="1224000"/>
          </a:xfrm>
          <a:prstGeom prst="chevron">
            <a:avLst>
              <a:gd name="adj" fmla="val 28571"/>
            </a:avLst>
          </a:prstGeom>
          <a:solidFill>
            <a:schemeClr val="bg2">
              <a:lumMod val="75000"/>
              <a:alpha val="40000"/>
            </a:schemeClr>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lIns="0" tIns="90353" rIns="0" bIns="90353" rtlCol="0" anchor="ctr" anchorCtr="0"/>
          <a:lstStyle/>
          <a:p>
            <a:pPr algn="ctr"/>
            <a:r>
              <a:rPr lang="az-Cyrl-AZ" sz="1800" b="1" dirty="0">
                <a:solidFill>
                  <a:schemeClr val="bg1">
                    <a:lumMod val="65000"/>
                  </a:schemeClr>
                </a:solidFill>
              </a:rPr>
              <a:t>Володіння мовою</a:t>
            </a:r>
            <a:endParaRPr lang="de-DE" sz="1800" b="1" dirty="0">
              <a:solidFill>
                <a:schemeClr val="bg1">
                  <a:lumMod val="65000"/>
                </a:schemeClr>
              </a:solidFill>
            </a:endParaRPr>
          </a:p>
        </p:txBody>
      </p:sp>
      <p:sp>
        <p:nvSpPr>
          <p:cNvPr id="40" name="ValueChainStarter"/>
          <p:cNvSpPr/>
          <p:nvPr/>
        </p:nvSpPr>
        <p:spPr>
          <a:xfrm>
            <a:off x="6743385" y="1238101"/>
            <a:ext cx="2268000" cy="1224000"/>
          </a:xfrm>
          <a:prstGeom prst="chevron">
            <a:avLst>
              <a:gd name="adj" fmla="val 28571"/>
            </a:avLst>
          </a:prstGeom>
          <a:solidFill>
            <a:schemeClr val="bg2">
              <a:lumMod val="75000"/>
              <a:alpha val="40000"/>
            </a:schemeClr>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lIns="0" tIns="90353" rIns="0" bIns="90353" rtlCol="0" anchor="ctr" anchorCtr="0"/>
          <a:lstStyle/>
          <a:p>
            <a:pPr algn="ctr"/>
            <a:r>
              <a:rPr lang="az-Cyrl-AZ" sz="1800" b="1" dirty="0">
                <a:solidFill>
                  <a:schemeClr val="bg1">
                    <a:lumMod val="65000"/>
                  </a:schemeClr>
                </a:solidFill>
              </a:rPr>
              <a:t>Наша консультативна діяльність</a:t>
            </a:r>
            <a:endParaRPr lang="de-DE" sz="1800" b="1" dirty="0">
              <a:solidFill>
                <a:schemeClr val="bg1">
                  <a:lumMod val="65000"/>
                </a:schemeClr>
              </a:solidFill>
            </a:endParaRPr>
          </a:p>
        </p:txBody>
      </p:sp>
      <p:sp>
        <p:nvSpPr>
          <p:cNvPr id="44" name="ValueChainStarter"/>
          <p:cNvSpPr/>
          <p:nvPr/>
        </p:nvSpPr>
        <p:spPr>
          <a:xfrm>
            <a:off x="8804965" y="1237680"/>
            <a:ext cx="2268000" cy="1224000"/>
          </a:xfrm>
          <a:prstGeom prst="chevron">
            <a:avLst>
              <a:gd name="adj" fmla="val 28571"/>
            </a:avLst>
          </a:prstGeom>
          <a:solidFill>
            <a:schemeClr val="bg2">
              <a:lumMod val="75000"/>
              <a:alpha val="40000"/>
            </a:schemeClr>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wrap="none" lIns="144567" tIns="72283" rIns="36142" bIns="72283" rtlCol="0" anchor="ctr" anchorCtr="0"/>
          <a:lstStyle/>
          <a:p>
            <a:pPr algn="ctr"/>
            <a:r>
              <a:rPr lang="az-Cyrl-AZ" sz="1800" b="1" dirty="0">
                <a:solidFill>
                  <a:schemeClr val="bg1">
                    <a:lumMod val="65000"/>
                  </a:schemeClr>
                </a:solidFill>
              </a:rPr>
              <a:t>Подальша </a:t>
            </a:r>
            <a:endParaRPr lang="de-DE" sz="1800" b="1" dirty="0">
              <a:solidFill>
                <a:schemeClr val="bg1">
                  <a:lumMod val="65000"/>
                </a:schemeClr>
              </a:solidFill>
            </a:endParaRPr>
          </a:p>
          <a:p>
            <a:pPr algn="ctr"/>
            <a:r>
              <a:rPr lang="az-Cyrl-AZ" sz="1800" b="1" dirty="0">
                <a:solidFill>
                  <a:schemeClr val="bg1">
                    <a:lumMod val="65000"/>
                  </a:schemeClr>
                </a:solidFill>
              </a:rPr>
              <a:t>інтеграція </a:t>
            </a:r>
            <a:endParaRPr lang="de-DE" sz="1800" b="1" dirty="0">
              <a:solidFill>
                <a:schemeClr val="bg1">
                  <a:lumMod val="65000"/>
                </a:schemeClr>
              </a:solidFill>
            </a:endParaRPr>
          </a:p>
        </p:txBody>
      </p:sp>
      <p:sp>
        <p:nvSpPr>
          <p:cNvPr id="26" name="Rechteck 25">
            <a:extLst>
              <a:ext uri="{FF2B5EF4-FFF2-40B4-BE49-F238E27FC236}">
                <a16:creationId xmlns:a16="http://schemas.microsoft.com/office/drawing/2014/main" id="{70E77D0D-C5FC-457B-93C2-06DBA070C1E7}"/>
              </a:ext>
            </a:extLst>
          </p:cNvPr>
          <p:cNvSpPr/>
          <p:nvPr/>
        </p:nvSpPr>
        <p:spPr>
          <a:xfrm>
            <a:off x="415578" y="3194053"/>
            <a:ext cx="3415214" cy="830997"/>
          </a:xfrm>
          <a:prstGeom prst="rect">
            <a:avLst/>
          </a:prstGeom>
        </p:spPr>
        <p:txBody>
          <a:bodyPr wrap="square">
            <a:spAutoFit/>
          </a:bodyPr>
          <a:lstStyle/>
          <a:p>
            <a:pPr marL="285750" indent="-285750">
              <a:buFont typeface="Wingdings" panose="05000000000000000000" pitchFamily="2" charset="2"/>
              <a:buChar char="ü"/>
            </a:pPr>
            <a:r>
              <a:rPr lang="ru-RU" sz="1200" dirty="0"/>
              <a:t>Обов´язковою умовою є наявність посвідки на тимчасове проживання в Німеччині, в якій </a:t>
            </a:r>
            <a:r>
              <a:rPr lang="ru-RU" sz="1200" b="1" dirty="0"/>
              <a:t>додатково</a:t>
            </a:r>
            <a:r>
              <a:rPr lang="ru-RU" sz="1200" dirty="0"/>
              <a:t> вказаний дозвіл на трудову діяльність в Німеччині</a:t>
            </a:r>
            <a:r>
              <a:rPr lang="de-DE" sz="1200" dirty="0"/>
              <a:t>.</a:t>
            </a:r>
          </a:p>
        </p:txBody>
      </p:sp>
      <p:sp>
        <p:nvSpPr>
          <p:cNvPr id="29" name="Rectangle 27">
            <a:extLst>
              <a:ext uri="{FF2B5EF4-FFF2-40B4-BE49-F238E27FC236}">
                <a16:creationId xmlns:a16="http://schemas.microsoft.com/office/drawing/2014/main" id="{BC526981-28EE-40F2-A342-680FBD51BD9E}"/>
              </a:ext>
            </a:extLst>
          </p:cNvPr>
          <p:cNvSpPr/>
          <p:nvPr/>
        </p:nvSpPr>
        <p:spPr>
          <a:xfrm>
            <a:off x="603675" y="2635280"/>
            <a:ext cx="2955112" cy="231732"/>
          </a:xfrm>
          <a:prstGeom prst="rect">
            <a:avLst/>
          </a:prstGeom>
          <a:noFill/>
          <a:ln w="952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accent1"/>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72283" tIns="90354" bIns="90354" rtlCol="0" anchor="ctr" anchorCtr="0"/>
          <a:lstStyle/>
          <a:p>
            <a:r>
              <a:rPr lang="az-Cyrl-AZ" sz="1606" b="1" dirty="0">
                <a:solidFill>
                  <a:srgbClr val="4D4D4D"/>
                </a:solidFill>
              </a:rPr>
              <a:t>Що відбувається?</a:t>
            </a:r>
            <a:endParaRPr lang="de-DE" sz="1606" b="1" dirty="0">
              <a:solidFill>
                <a:srgbClr val="4D4D4D"/>
              </a:solidFill>
            </a:endParaRPr>
          </a:p>
        </p:txBody>
      </p:sp>
      <p:sp>
        <p:nvSpPr>
          <p:cNvPr id="37" name="Rectangle 31">
            <a:extLst>
              <a:ext uri="{FF2B5EF4-FFF2-40B4-BE49-F238E27FC236}">
                <a16:creationId xmlns:a16="http://schemas.microsoft.com/office/drawing/2014/main" id="{316935C7-629A-4B10-82A9-5FE359E92B29}"/>
              </a:ext>
            </a:extLst>
          </p:cNvPr>
          <p:cNvSpPr/>
          <p:nvPr/>
        </p:nvSpPr>
        <p:spPr>
          <a:xfrm>
            <a:off x="3964949" y="2635279"/>
            <a:ext cx="3063172" cy="246143"/>
          </a:xfrm>
          <a:prstGeom prst="rect">
            <a:avLst/>
          </a:prstGeom>
          <a:noFill/>
          <a:ln w="952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accent1"/>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72283" tIns="90354" bIns="90354" rtlCol="0" anchor="ctr" anchorCtr="0"/>
          <a:lstStyle/>
          <a:p>
            <a:r>
              <a:rPr lang="az-Cyrl-AZ" sz="1606" b="1" dirty="0">
                <a:solidFill>
                  <a:srgbClr val="4D4D4D"/>
                </a:solidFill>
              </a:rPr>
              <a:t>Що вам потрібно знати?</a:t>
            </a:r>
            <a:endParaRPr lang="de-DE" sz="1606" b="1" dirty="0">
              <a:solidFill>
                <a:srgbClr val="4D4D4D"/>
              </a:solidFill>
            </a:endParaRPr>
          </a:p>
        </p:txBody>
      </p:sp>
      <p:sp>
        <p:nvSpPr>
          <p:cNvPr id="39" name="Rectangle 40">
            <a:extLst>
              <a:ext uri="{FF2B5EF4-FFF2-40B4-BE49-F238E27FC236}">
                <a16:creationId xmlns:a16="http://schemas.microsoft.com/office/drawing/2014/main" id="{E5DD051A-C295-4167-AD99-2B44CF133A9F}"/>
              </a:ext>
            </a:extLst>
          </p:cNvPr>
          <p:cNvSpPr/>
          <p:nvPr/>
        </p:nvSpPr>
        <p:spPr>
          <a:xfrm>
            <a:off x="7469444" y="2635280"/>
            <a:ext cx="2955112" cy="231732"/>
          </a:xfrm>
          <a:prstGeom prst="rect">
            <a:avLst/>
          </a:prstGeom>
          <a:noFill/>
          <a:ln w="952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accent1"/>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72283" tIns="90354" bIns="90354" rtlCol="0" anchor="ctr" anchorCtr="0"/>
          <a:lstStyle/>
          <a:p>
            <a:r>
              <a:rPr lang="az-Cyrl-AZ" sz="1606" b="1" dirty="0">
                <a:solidFill>
                  <a:schemeClr val="tx2"/>
                </a:solidFill>
              </a:rPr>
              <a:t>Що вам потрібно зробити?</a:t>
            </a:r>
            <a:endParaRPr lang="de-DE" sz="1606" b="1" dirty="0">
              <a:solidFill>
                <a:schemeClr val="tx2"/>
              </a:solidFill>
            </a:endParaRPr>
          </a:p>
        </p:txBody>
      </p:sp>
      <p:sp>
        <p:nvSpPr>
          <p:cNvPr id="41" name="Rechteck 40">
            <a:extLst>
              <a:ext uri="{FF2B5EF4-FFF2-40B4-BE49-F238E27FC236}">
                <a16:creationId xmlns:a16="http://schemas.microsoft.com/office/drawing/2014/main" id="{54B21B7B-DD09-4FA3-AD8F-C4066489608A}"/>
              </a:ext>
            </a:extLst>
          </p:cNvPr>
          <p:cNvSpPr/>
          <p:nvPr/>
        </p:nvSpPr>
        <p:spPr>
          <a:xfrm>
            <a:off x="3971578" y="3173733"/>
            <a:ext cx="3110414" cy="1569660"/>
          </a:xfrm>
          <a:prstGeom prst="rect">
            <a:avLst/>
          </a:prstGeom>
        </p:spPr>
        <p:txBody>
          <a:bodyPr wrap="square">
            <a:spAutoFit/>
          </a:bodyPr>
          <a:lstStyle/>
          <a:p>
            <a:pPr marL="285750" indent="-285750">
              <a:buFont typeface="Wingdings" panose="05000000000000000000" pitchFamily="2" charset="2"/>
              <a:buChar char="ü"/>
            </a:pPr>
            <a:r>
              <a:rPr lang="ru-RU" sz="1200" dirty="0"/>
              <a:t>Посвідку на тимчасове проживання вам видасть Відомство в справах іноземців у тому місті де ви зараз проживаєте.</a:t>
            </a:r>
            <a:endParaRPr lang="de-DE" sz="1200" dirty="0"/>
          </a:p>
          <a:p>
            <a:endParaRPr lang="de-DE" sz="1200" dirty="0"/>
          </a:p>
          <a:p>
            <a:pPr marL="285750" indent="-285750">
              <a:buFont typeface="Wingdings" panose="05000000000000000000" pitchFamily="2" charset="2"/>
              <a:buChar char="ü"/>
            </a:pPr>
            <a:r>
              <a:rPr lang="ru-RU" sz="1200" dirty="0"/>
              <a:t>Як тільки у вас буде ця необхідна посвідка, ви будете мати можливість працювати в Німеччині</a:t>
            </a:r>
            <a:r>
              <a:rPr lang="de-DE" sz="1200" dirty="0"/>
              <a:t>.</a:t>
            </a:r>
          </a:p>
        </p:txBody>
      </p:sp>
      <p:sp>
        <p:nvSpPr>
          <p:cNvPr id="42" name="Rectangle 45">
            <a:extLst>
              <a:ext uri="{FF2B5EF4-FFF2-40B4-BE49-F238E27FC236}">
                <a16:creationId xmlns:a16="http://schemas.microsoft.com/office/drawing/2014/main" id="{4C1428DC-590E-485A-8753-6B11C80433B1}"/>
              </a:ext>
            </a:extLst>
          </p:cNvPr>
          <p:cNvSpPr/>
          <p:nvPr/>
        </p:nvSpPr>
        <p:spPr>
          <a:xfrm>
            <a:off x="7469444" y="3129256"/>
            <a:ext cx="3314362" cy="1422256"/>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72283" tIns="90353" rIns="72283" bIns="90353" rtlCol="0" anchor="t" anchorCtr="0"/>
          <a:lstStyle/>
          <a:p>
            <a:pPr marL="285750" indent="-285750">
              <a:buFont typeface="Wingdings" panose="05000000000000000000" pitchFamily="2" charset="2"/>
              <a:buChar char="ü"/>
            </a:pPr>
            <a:r>
              <a:rPr lang="ru-RU" sz="1200" dirty="0">
                <a:solidFill>
                  <a:schemeClr val="tx2"/>
                </a:solidFill>
              </a:rPr>
              <a:t>Зверніться до Відомства у справах іноземних громадян вашого міста.</a:t>
            </a:r>
            <a:endParaRPr lang="de-DE" sz="1200" dirty="0">
              <a:solidFill>
                <a:schemeClr val="tx2"/>
              </a:solidFill>
            </a:endParaRPr>
          </a:p>
          <a:p>
            <a:r>
              <a:rPr lang="ru-RU" sz="1200" dirty="0">
                <a:solidFill>
                  <a:schemeClr val="tx2"/>
                </a:solidFill>
              </a:rPr>
              <a:t> </a:t>
            </a:r>
          </a:p>
          <a:p>
            <a:pPr marL="285750" indent="-285750">
              <a:buFont typeface="Wingdings" panose="05000000000000000000" pitchFamily="2" charset="2"/>
              <a:buChar char="ü"/>
            </a:pPr>
            <a:r>
              <a:rPr lang="ru-RU" sz="1200" dirty="0">
                <a:solidFill>
                  <a:schemeClr val="tx2"/>
                </a:solidFill>
              </a:rPr>
              <a:t>Там вам нададуть усю необхідну інформацію.</a:t>
            </a:r>
            <a:endParaRPr lang="de-DE" sz="1200" dirty="0">
              <a:solidFill>
                <a:schemeClr val="tx2"/>
              </a:solidFill>
            </a:endParaRPr>
          </a:p>
        </p:txBody>
      </p:sp>
    </p:spTree>
    <p:extLst>
      <p:ext uri="{BB962C8B-B14F-4D97-AF65-F5344CB8AC3E}">
        <p14:creationId xmlns:p14="http://schemas.microsoft.com/office/powerpoint/2010/main" val="611234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Object 30" hidden="1"/>
          <p:cNvGraphicFramePr>
            <a:graphicFrameLocks noChangeAspect="1"/>
          </p:cNvGraphicFramePr>
          <p:nvPr>
            <p:custDataLst>
              <p:tags r:id="rId2"/>
            </p:custDataLst>
            <p:extLst/>
          </p:nvPr>
        </p:nvGraphicFramePr>
        <p:xfrm>
          <a:off x="1148915" y="1595"/>
          <a:ext cx="1593" cy="1593"/>
        </p:xfrm>
        <a:graphic>
          <a:graphicData uri="http://schemas.openxmlformats.org/presentationml/2006/ole">
            <mc:AlternateContent xmlns:mc="http://schemas.openxmlformats.org/markup-compatibility/2006">
              <mc:Choice xmlns:v="urn:schemas-microsoft-com:vml" Requires="v">
                <p:oleObj spid="_x0000_s3198" name="think-cell Slide" r:id="rId5" imgW="360" imgH="360" progId="TCLayout.ActiveDocument.1">
                  <p:embed/>
                </p:oleObj>
              </mc:Choice>
              <mc:Fallback>
                <p:oleObj name="think-cell Slide" r:id="rId5" imgW="360" imgH="360" progId="TCLayout.ActiveDocument.1">
                  <p:embed/>
                  <p:pic>
                    <p:nvPicPr>
                      <p:cNvPr id="31" name="Object 30"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8915" y="1595"/>
                        <a:ext cx="1593" cy="159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a:xfrm>
            <a:off x="373518" y="143211"/>
            <a:ext cx="10987724" cy="834873"/>
          </a:xfrm>
        </p:spPr>
        <p:txBody>
          <a:bodyPr/>
          <a:lstStyle/>
          <a:p>
            <a:r>
              <a:rPr lang="ru-RU" dirty="0">
                <a:solidFill>
                  <a:schemeClr val="tx2"/>
                </a:solidFill>
              </a:rPr>
              <a:t>Другий крок: </a:t>
            </a:r>
            <a:r>
              <a:rPr lang="ru-RU" dirty="0">
                <a:solidFill>
                  <a:schemeClr val="tx1"/>
                </a:solidFill>
              </a:rPr>
              <a:t>наступні кроки ми робимо разом.</a:t>
            </a:r>
            <a:endParaRPr lang="de-DE" dirty="0">
              <a:solidFill>
                <a:schemeClr val="tx1"/>
              </a:solidFill>
            </a:endParaRPr>
          </a:p>
        </p:txBody>
      </p:sp>
      <p:sp>
        <p:nvSpPr>
          <p:cNvPr id="38" name="ValueChainStarter">
            <a:extLst>
              <a:ext uri="{FF2B5EF4-FFF2-40B4-BE49-F238E27FC236}">
                <a16:creationId xmlns:a16="http://schemas.microsoft.com/office/drawing/2014/main" id="{F351FB7F-F0D4-4648-98DE-C48C5C2FBFBE}"/>
              </a:ext>
            </a:extLst>
          </p:cNvPr>
          <p:cNvSpPr/>
          <p:nvPr/>
        </p:nvSpPr>
        <p:spPr>
          <a:xfrm>
            <a:off x="457046" y="1237680"/>
            <a:ext cx="2268000" cy="1224000"/>
          </a:xfrm>
          <a:prstGeom prst="homePlate">
            <a:avLst>
              <a:gd name="adj" fmla="val 28571"/>
            </a:avLst>
          </a:prstGeom>
          <a:solidFill>
            <a:schemeClr val="bg2">
              <a:lumMod val="75000"/>
              <a:alpha val="40000"/>
            </a:schemeClr>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lIns="36142" tIns="72283" rIns="36142" bIns="72283" rtlCol="0" anchor="ctr" anchorCtr="0"/>
          <a:lstStyle/>
          <a:p>
            <a:pPr algn="ctr"/>
            <a:r>
              <a:rPr lang="az-Cyrl-AZ" sz="1800" b="1" dirty="0">
                <a:solidFill>
                  <a:srgbClr val="FFFFFF"/>
                </a:solidFill>
              </a:rPr>
              <a:t>Посвідка на тимчасове проживання</a:t>
            </a:r>
            <a:endParaRPr lang="de-DE" sz="1800" b="1" dirty="0">
              <a:solidFill>
                <a:srgbClr val="FFFFFF"/>
              </a:solidFill>
            </a:endParaRPr>
          </a:p>
        </p:txBody>
      </p:sp>
      <p:sp>
        <p:nvSpPr>
          <p:cNvPr id="39" name="ValueChainStarter">
            <a:extLst>
              <a:ext uri="{FF2B5EF4-FFF2-40B4-BE49-F238E27FC236}">
                <a16:creationId xmlns:a16="http://schemas.microsoft.com/office/drawing/2014/main" id="{0E222F22-5021-4526-BCE4-A77FCAE61429}"/>
              </a:ext>
            </a:extLst>
          </p:cNvPr>
          <p:cNvSpPr/>
          <p:nvPr/>
        </p:nvSpPr>
        <p:spPr>
          <a:xfrm>
            <a:off x="4631005" y="1237680"/>
            <a:ext cx="2268000" cy="1224000"/>
          </a:xfrm>
          <a:prstGeom prst="chevron">
            <a:avLst>
              <a:gd name="adj" fmla="val 28571"/>
            </a:avLst>
          </a:prstGeom>
          <a:solidFill>
            <a:schemeClr val="bg2">
              <a:lumMod val="75000"/>
              <a:alpha val="40000"/>
            </a:schemeClr>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lIns="0" tIns="90353" rIns="0" bIns="90353" rtlCol="0" anchor="ctr" anchorCtr="0"/>
          <a:lstStyle/>
          <a:p>
            <a:pPr algn="ctr"/>
            <a:r>
              <a:rPr lang="az-Cyrl-AZ" sz="1800" b="1" dirty="0">
                <a:solidFill>
                  <a:schemeClr val="bg1">
                    <a:lumMod val="65000"/>
                  </a:schemeClr>
                </a:solidFill>
              </a:rPr>
              <a:t>Володіння мовою</a:t>
            </a:r>
            <a:endParaRPr lang="de-DE" sz="1800" b="1" dirty="0">
              <a:solidFill>
                <a:schemeClr val="bg1">
                  <a:lumMod val="65000"/>
                </a:schemeClr>
              </a:solidFill>
            </a:endParaRPr>
          </a:p>
        </p:txBody>
      </p:sp>
      <p:sp>
        <p:nvSpPr>
          <p:cNvPr id="45" name="ValueChainStarter">
            <a:extLst>
              <a:ext uri="{FF2B5EF4-FFF2-40B4-BE49-F238E27FC236}">
                <a16:creationId xmlns:a16="http://schemas.microsoft.com/office/drawing/2014/main" id="{C591940D-BEF5-4CF5-AEC2-5E7193F808BC}"/>
              </a:ext>
            </a:extLst>
          </p:cNvPr>
          <p:cNvSpPr/>
          <p:nvPr/>
        </p:nvSpPr>
        <p:spPr>
          <a:xfrm>
            <a:off x="6743385" y="1238101"/>
            <a:ext cx="2268000" cy="1224000"/>
          </a:xfrm>
          <a:prstGeom prst="chevron">
            <a:avLst>
              <a:gd name="adj" fmla="val 28571"/>
            </a:avLst>
          </a:prstGeom>
          <a:solidFill>
            <a:schemeClr val="bg2">
              <a:lumMod val="75000"/>
              <a:alpha val="40000"/>
            </a:schemeClr>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lIns="0" tIns="90353" rIns="0" bIns="90353" rtlCol="0" anchor="ctr" anchorCtr="0"/>
          <a:lstStyle/>
          <a:p>
            <a:pPr algn="ctr"/>
            <a:r>
              <a:rPr lang="az-Cyrl-AZ" sz="1800" b="1" dirty="0">
                <a:solidFill>
                  <a:schemeClr val="bg1">
                    <a:lumMod val="65000"/>
                  </a:schemeClr>
                </a:solidFill>
              </a:rPr>
              <a:t>Наша консультативна діяльність</a:t>
            </a:r>
            <a:endParaRPr lang="de-DE" sz="1800" b="1" dirty="0">
              <a:solidFill>
                <a:schemeClr val="bg1">
                  <a:lumMod val="65000"/>
                </a:schemeClr>
              </a:solidFill>
            </a:endParaRPr>
          </a:p>
        </p:txBody>
      </p:sp>
      <p:sp>
        <p:nvSpPr>
          <p:cNvPr id="47" name="ValueChainStarter">
            <a:extLst>
              <a:ext uri="{FF2B5EF4-FFF2-40B4-BE49-F238E27FC236}">
                <a16:creationId xmlns:a16="http://schemas.microsoft.com/office/drawing/2014/main" id="{CF29D72C-B66B-4CDE-B687-41ABA3E9B524}"/>
              </a:ext>
            </a:extLst>
          </p:cNvPr>
          <p:cNvSpPr/>
          <p:nvPr/>
        </p:nvSpPr>
        <p:spPr>
          <a:xfrm>
            <a:off x="8804965" y="1237680"/>
            <a:ext cx="2268000" cy="1224000"/>
          </a:xfrm>
          <a:prstGeom prst="chevron">
            <a:avLst>
              <a:gd name="adj" fmla="val 28571"/>
            </a:avLst>
          </a:prstGeom>
          <a:solidFill>
            <a:schemeClr val="bg2">
              <a:lumMod val="75000"/>
              <a:alpha val="40000"/>
            </a:schemeClr>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wrap="none" lIns="144567" tIns="72283" rIns="36142" bIns="72283" rtlCol="0" anchor="ctr" anchorCtr="0"/>
          <a:lstStyle/>
          <a:p>
            <a:pPr algn="ctr"/>
            <a:r>
              <a:rPr lang="az-Cyrl-AZ" sz="1800" b="1" dirty="0">
                <a:solidFill>
                  <a:schemeClr val="bg1">
                    <a:lumMod val="65000"/>
                  </a:schemeClr>
                </a:solidFill>
              </a:rPr>
              <a:t>Подальша </a:t>
            </a:r>
            <a:endParaRPr lang="de-DE" sz="1800" b="1" dirty="0">
              <a:solidFill>
                <a:schemeClr val="bg1">
                  <a:lumMod val="65000"/>
                </a:schemeClr>
              </a:solidFill>
            </a:endParaRPr>
          </a:p>
          <a:p>
            <a:pPr algn="ctr"/>
            <a:r>
              <a:rPr lang="az-Cyrl-AZ" sz="1800" b="1" dirty="0">
                <a:solidFill>
                  <a:schemeClr val="bg1">
                    <a:lumMod val="65000"/>
                  </a:schemeClr>
                </a:solidFill>
              </a:rPr>
              <a:t>інтеграція </a:t>
            </a:r>
            <a:endParaRPr lang="de-DE" sz="1800" b="1" dirty="0">
              <a:solidFill>
                <a:schemeClr val="bg1">
                  <a:lumMod val="65000"/>
                </a:schemeClr>
              </a:solidFill>
            </a:endParaRPr>
          </a:p>
        </p:txBody>
      </p:sp>
      <p:sp>
        <p:nvSpPr>
          <p:cNvPr id="16" name="Rectangle 32">
            <a:extLst>
              <a:ext uri="{FF2B5EF4-FFF2-40B4-BE49-F238E27FC236}">
                <a16:creationId xmlns:a16="http://schemas.microsoft.com/office/drawing/2014/main" id="{149338E4-3349-4883-9E93-458554418CAB}"/>
              </a:ext>
            </a:extLst>
          </p:cNvPr>
          <p:cNvSpPr/>
          <p:nvPr/>
        </p:nvSpPr>
        <p:spPr>
          <a:xfrm>
            <a:off x="437520" y="2990536"/>
            <a:ext cx="2955112" cy="3414087"/>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72283" tIns="90353" rIns="72283" bIns="90353" rtlCol="0" anchor="t" anchorCtr="0"/>
          <a:lstStyle/>
          <a:p>
            <a:pPr marL="285750" indent="-285750">
              <a:buFont typeface="Wingdings" panose="05000000000000000000" pitchFamily="2" charset="2"/>
              <a:buChar char="ü"/>
            </a:pPr>
            <a:r>
              <a:rPr lang="az-Cyrl-AZ" sz="1200" dirty="0">
                <a:solidFill>
                  <a:srgbClr val="000000"/>
                </a:solidFill>
              </a:rPr>
              <a:t>Ми інформуємо вас про необхідні кроки, для працевлаштування у Німеччині, тобто надаємо вам інформацію щодо професій, заходів по перепідготовці або підвищення кваліфікаціі, вакансій а також щодо можливостей доглягу за дітьми.</a:t>
            </a:r>
            <a:endParaRPr lang="de-DE" sz="1200" dirty="0">
              <a:solidFill>
                <a:srgbClr val="000000"/>
              </a:solidFill>
            </a:endParaRPr>
          </a:p>
          <a:p>
            <a:endParaRPr lang="de-DE" sz="1200" dirty="0">
              <a:solidFill>
                <a:srgbClr val="000000"/>
              </a:solidFill>
            </a:endParaRPr>
          </a:p>
          <a:p>
            <a:pPr marL="285750" indent="-285750">
              <a:buFont typeface="Wingdings" panose="05000000000000000000" pitchFamily="2" charset="2"/>
              <a:buChar char="ü"/>
            </a:pPr>
            <a:endParaRPr lang="ru-RU" sz="1200" dirty="0">
              <a:solidFill>
                <a:srgbClr val="000000"/>
              </a:solidFill>
            </a:endParaRPr>
          </a:p>
          <a:p>
            <a:pPr marL="285750" indent="-285750">
              <a:buFont typeface="Wingdings" panose="05000000000000000000" pitchFamily="2" charset="2"/>
              <a:buChar char="ü"/>
            </a:pPr>
            <a:r>
              <a:rPr lang="ru-RU" sz="1200" dirty="0">
                <a:solidFill>
                  <a:srgbClr val="000000"/>
                </a:solidFill>
              </a:rPr>
              <a:t>Крім питань щодо доступу до професійної діяльності та обмеженного доступу до деяких професій в Німеччині, ми проінформуємо вас</a:t>
            </a:r>
            <a:r>
              <a:rPr lang="de-DE" sz="1200" dirty="0">
                <a:solidFill>
                  <a:srgbClr val="000000"/>
                </a:solidFill>
              </a:rPr>
              <a:t>,</a:t>
            </a:r>
            <a:r>
              <a:rPr lang="ru-RU" sz="1200" dirty="0">
                <a:solidFill>
                  <a:srgbClr val="000000"/>
                </a:solidFill>
              </a:rPr>
              <a:t> щодо набуття загальної та професійно-технічної освіти.</a:t>
            </a:r>
            <a:endParaRPr lang="de-DE" sz="1200" dirty="0">
              <a:solidFill>
                <a:srgbClr val="000000"/>
              </a:solidFill>
            </a:endParaRPr>
          </a:p>
        </p:txBody>
      </p:sp>
      <p:sp>
        <p:nvSpPr>
          <p:cNvPr id="17" name="Rectangle 43">
            <a:extLst>
              <a:ext uri="{FF2B5EF4-FFF2-40B4-BE49-F238E27FC236}">
                <a16:creationId xmlns:a16="http://schemas.microsoft.com/office/drawing/2014/main" id="{3B21CD6E-1626-4089-8EBF-4C81E7CD3EC4}"/>
              </a:ext>
            </a:extLst>
          </p:cNvPr>
          <p:cNvSpPr/>
          <p:nvPr/>
        </p:nvSpPr>
        <p:spPr>
          <a:xfrm>
            <a:off x="3657185" y="2635279"/>
            <a:ext cx="3581192" cy="4017976"/>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72283" tIns="90353" rIns="72283" bIns="90353" rtlCol="0" anchor="t" anchorCtr="0"/>
          <a:lstStyle/>
          <a:p>
            <a:endParaRPr lang="ru-RU" sz="1200" dirty="0">
              <a:solidFill>
                <a:srgbClr val="000000"/>
              </a:solidFill>
            </a:endParaRPr>
          </a:p>
          <a:p>
            <a:pPr marL="285750" indent="-285750">
              <a:buFont typeface="Wingdings" panose="05000000000000000000" pitchFamily="2" charset="2"/>
              <a:buChar char="ü"/>
            </a:pPr>
            <a:r>
              <a:rPr lang="ru-RU" sz="1200" dirty="0">
                <a:solidFill>
                  <a:srgbClr val="000000"/>
                </a:solidFill>
              </a:rPr>
              <a:t>Участь в розмовах та інформаційних заходах є виключно </a:t>
            </a:r>
            <a:r>
              <a:rPr lang="ru-RU" sz="1200" b="1" dirty="0">
                <a:solidFill>
                  <a:srgbClr val="000000"/>
                </a:solidFill>
              </a:rPr>
              <a:t>добровільною</a:t>
            </a:r>
            <a:r>
              <a:rPr lang="ru-RU" sz="1200" dirty="0">
                <a:solidFill>
                  <a:srgbClr val="000000"/>
                </a:solidFill>
              </a:rPr>
              <a:t> та </a:t>
            </a:r>
            <a:r>
              <a:rPr lang="ru-RU" sz="1200" b="1" dirty="0">
                <a:solidFill>
                  <a:srgbClr val="000000"/>
                </a:solidFill>
              </a:rPr>
              <a:t>не спливатиме</a:t>
            </a:r>
            <a:r>
              <a:rPr lang="ru-RU" sz="1200" dirty="0">
                <a:solidFill>
                  <a:srgbClr val="000000"/>
                </a:solidFill>
              </a:rPr>
              <a:t> на порядок вашого перебування в Німеччині</a:t>
            </a:r>
            <a:r>
              <a:rPr lang="de-DE" sz="1200" dirty="0">
                <a:solidFill>
                  <a:srgbClr val="000000"/>
                </a:solidFill>
              </a:rPr>
              <a:t>.</a:t>
            </a:r>
          </a:p>
          <a:p>
            <a:endParaRPr lang="de-DE" sz="1200" dirty="0">
              <a:solidFill>
                <a:schemeClr val="tx1"/>
              </a:solidFill>
            </a:endParaRPr>
          </a:p>
          <a:p>
            <a:pPr marL="285750" indent="-285750">
              <a:buFont typeface="Wingdings" panose="05000000000000000000" pitchFamily="2" charset="2"/>
              <a:buChar char="ü"/>
            </a:pPr>
            <a:r>
              <a:rPr lang="az-Cyrl-AZ" sz="1200" dirty="0">
                <a:solidFill>
                  <a:schemeClr val="tx1"/>
                </a:solidFill>
              </a:rPr>
              <a:t>Ви також маєте можливість здобути інформацію онлайн на нашому веб сайті за адресою</a:t>
            </a:r>
            <a:br>
              <a:rPr lang="de-DE" sz="1200" dirty="0">
                <a:solidFill>
                  <a:schemeClr val="tx1"/>
                </a:solidFill>
                <a:hlinkClick r:id="rId7">
                  <a:extLst>
                    <a:ext uri="{A12FA001-AC4F-418D-AE19-62706E023703}">
                      <ahyp:hlinkClr xmlns:ahyp="http://schemas.microsoft.com/office/drawing/2018/hyperlinkcolor" val="tx"/>
                    </a:ext>
                  </a:extLst>
                </a:hlinkClick>
              </a:rPr>
            </a:br>
            <a:r>
              <a:rPr lang="de-DE" sz="1200" dirty="0">
                <a:solidFill>
                  <a:srgbClr val="0070C0"/>
                </a:solidFill>
                <a:hlinkClick r:id="rId7">
                  <a:extLst>
                    <a:ext uri="{A12FA001-AC4F-418D-AE19-62706E023703}">
                      <ahyp:hlinkClr xmlns:ahyp="http://schemas.microsoft.com/office/drawing/2018/hyperlinkcolor" val="tx"/>
                    </a:ext>
                  </a:extLst>
                </a:hlinkClick>
              </a:rPr>
              <a:t>https://www.arbeitsagentur.de/ua/ukraine</a:t>
            </a:r>
            <a:r>
              <a:rPr lang="de-DE" sz="1200" dirty="0">
                <a:solidFill>
                  <a:srgbClr val="0070C0"/>
                </a:solidFill>
              </a:rPr>
              <a:t> </a:t>
            </a:r>
            <a:br>
              <a:rPr lang="de-DE" sz="1200" dirty="0">
                <a:solidFill>
                  <a:schemeClr val="tx2"/>
                </a:solidFill>
              </a:rPr>
            </a:br>
            <a:endParaRPr lang="de-DE" sz="1200" dirty="0">
              <a:solidFill>
                <a:schemeClr val="tx2"/>
              </a:solidFill>
            </a:endParaRPr>
          </a:p>
          <a:p>
            <a:pPr marL="285750" indent="-285750">
              <a:buFont typeface="Wingdings" panose="05000000000000000000" pitchFamily="2" charset="2"/>
              <a:buChar char="ü"/>
            </a:pPr>
            <a:r>
              <a:rPr lang="ru-RU" sz="1200" dirty="0">
                <a:solidFill>
                  <a:srgbClr val="000000"/>
                </a:solidFill>
              </a:rPr>
              <a:t>Вся  інформація, яка на данний час є на німецькій мові, може бути перекладана на українську за допомогою безкошковного користування інтернет-перекладачами або за допомоги мобільних додатків.</a:t>
            </a:r>
            <a:endParaRPr lang="de-DE" sz="1200" dirty="0">
              <a:solidFill>
                <a:srgbClr val="000000"/>
              </a:solidFill>
            </a:endParaRPr>
          </a:p>
          <a:p>
            <a:pPr marL="285750" indent="-285750">
              <a:buFont typeface="Wingdings" panose="05000000000000000000" pitchFamily="2" charset="2"/>
              <a:buChar char="ü"/>
            </a:pPr>
            <a:r>
              <a:rPr lang="ru-RU" sz="1200" dirty="0">
                <a:solidFill>
                  <a:schemeClr val="tx1"/>
                </a:solidFill>
              </a:rPr>
              <a:t>Таким чином ви можете користуватись усією інформаціею на нашому веб сайті</a:t>
            </a:r>
            <a:r>
              <a:rPr lang="de-DE" sz="1200" dirty="0">
                <a:solidFill>
                  <a:schemeClr val="tx1"/>
                </a:solidFill>
              </a:rPr>
              <a:t> </a:t>
            </a:r>
            <a:r>
              <a:rPr lang="de-DE" sz="1200" u="sng" dirty="0">
                <a:solidFill>
                  <a:schemeClr val="tx1"/>
                </a:solidFill>
                <a:hlinkClick r:id="rId8"/>
              </a:rPr>
              <a:t>www.arbeitsagentur.de</a:t>
            </a:r>
            <a:r>
              <a:rPr lang="ru-RU" sz="1200" dirty="0">
                <a:solidFill>
                  <a:schemeClr val="tx1"/>
                </a:solidFill>
              </a:rPr>
              <a:t> та на додаткових інформаційних сторінках як то </a:t>
            </a:r>
            <a:r>
              <a:rPr lang="de-DE" sz="1200" dirty="0">
                <a:solidFill>
                  <a:schemeClr val="tx1"/>
                </a:solidFill>
                <a:hlinkClick r:id="rId9"/>
              </a:rPr>
              <a:t>BERUFENET</a:t>
            </a:r>
            <a:r>
              <a:rPr lang="de-DE" sz="1200" dirty="0">
                <a:solidFill>
                  <a:schemeClr val="tx1"/>
                </a:solidFill>
              </a:rPr>
              <a:t>, </a:t>
            </a:r>
            <a:r>
              <a:rPr lang="ru-RU" sz="1200" dirty="0">
                <a:solidFill>
                  <a:schemeClr val="tx1"/>
                </a:solidFill>
              </a:rPr>
              <a:t>на вашій мові</a:t>
            </a:r>
            <a:r>
              <a:rPr lang="de-DE" sz="1200" dirty="0">
                <a:solidFill>
                  <a:schemeClr val="tx1"/>
                </a:solidFill>
              </a:rPr>
              <a:t>.</a:t>
            </a:r>
          </a:p>
        </p:txBody>
      </p:sp>
      <p:sp>
        <p:nvSpPr>
          <p:cNvPr id="18" name="Rectangle 45">
            <a:extLst>
              <a:ext uri="{FF2B5EF4-FFF2-40B4-BE49-F238E27FC236}">
                <a16:creationId xmlns:a16="http://schemas.microsoft.com/office/drawing/2014/main" id="{8E26F36C-D457-4970-BEB5-BBE7D66E336A}"/>
              </a:ext>
            </a:extLst>
          </p:cNvPr>
          <p:cNvSpPr/>
          <p:nvPr/>
        </p:nvSpPr>
        <p:spPr>
          <a:xfrm>
            <a:off x="7028121" y="3001014"/>
            <a:ext cx="4923422" cy="2787238"/>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72283" tIns="90353" rIns="72283" bIns="90353" rtlCol="0" anchor="t" anchorCtr="0"/>
          <a:lstStyle/>
          <a:p>
            <a:pPr marL="736765" indent="-285750">
              <a:buFont typeface="Wingdings" panose="05000000000000000000" pitchFamily="2" charset="2"/>
              <a:buChar char="ü"/>
            </a:pPr>
            <a:r>
              <a:rPr lang="az-Cyrl-AZ" sz="1200" dirty="0">
                <a:solidFill>
                  <a:schemeClr val="tx2"/>
                </a:solidFill>
              </a:rPr>
              <a:t>Проінформуйтесь заздалегідь в нашій онлайн енциклопедії </a:t>
            </a:r>
            <a:r>
              <a:rPr lang="de-DE" sz="1200" dirty="0">
                <a:solidFill>
                  <a:schemeClr val="tx2"/>
                </a:solidFill>
              </a:rPr>
              <a:t>BERUFENET </a:t>
            </a:r>
            <a:r>
              <a:rPr lang="az-Cyrl-AZ" sz="1200" dirty="0">
                <a:solidFill>
                  <a:schemeClr val="tx2"/>
                </a:solidFill>
              </a:rPr>
              <a:t>щодо різноманітних професій в Німеччині</a:t>
            </a:r>
            <a:r>
              <a:rPr lang="de-DE" sz="1200" dirty="0">
                <a:solidFill>
                  <a:schemeClr val="tx2"/>
                </a:solidFill>
              </a:rPr>
              <a:t>: </a:t>
            </a:r>
            <a:r>
              <a:rPr lang="de-DE" sz="1200" dirty="0">
                <a:solidFill>
                  <a:schemeClr val="tx2"/>
                </a:solidFill>
                <a:hlinkClick r:id="rId10"/>
              </a:rPr>
              <a:t>https://berufenet.arbeitsagentur.de/</a:t>
            </a:r>
            <a:endParaRPr lang="de-DE" sz="1200" dirty="0">
              <a:solidFill>
                <a:schemeClr val="tx2"/>
              </a:solidFill>
            </a:endParaRPr>
          </a:p>
          <a:p>
            <a:pPr marL="451015"/>
            <a:endParaRPr lang="de-DE" sz="1200" dirty="0">
              <a:solidFill>
                <a:schemeClr val="tx2"/>
              </a:solidFill>
            </a:endParaRPr>
          </a:p>
          <a:p>
            <a:pPr marL="736765" indent="-285750">
              <a:buFont typeface="Wingdings" panose="05000000000000000000" pitchFamily="2" charset="2"/>
              <a:buChar char="ü"/>
            </a:pPr>
            <a:r>
              <a:rPr lang="az-Cyrl-AZ" sz="1200" u="sng" dirty="0">
                <a:solidFill>
                  <a:schemeClr val="tx2"/>
                </a:solidFill>
                <a:hlinkClick r:id="rId11">
                  <a:extLst>
                    <a:ext uri="{A12FA001-AC4F-418D-AE19-62706E023703}">
                      <ahyp:hlinkClr xmlns:ahyp="http://schemas.microsoft.com/office/drawing/2018/hyperlinkcolor" val="tx"/>
                    </a:ext>
                  </a:extLst>
                </a:hlinkClick>
              </a:rPr>
              <a:t>Інформаційний портал</a:t>
            </a:r>
            <a:r>
              <a:rPr lang="de-DE" sz="1200" u="sng" dirty="0">
                <a:solidFill>
                  <a:schemeClr val="tx2"/>
                </a:solidFill>
                <a:hlinkClick r:id="rId11">
                  <a:extLst>
                    <a:ext uri="{A12FA001-AC4F-418D-AE19-62706E023703}">
                      <ahyp:hlinkClr xmlns:ahyp="http://schemas.microsoft.com/office/drawing/2018/hyperlinkcolor" val="tx"/>
                    </a:ext>
                  </a:extLst>
                </a:hlinkClick>
              </a:rPr>
              <a:t>  </a:t>
            </a:r>
            <a:r>
              <a:rPr lang="de-DE" sz="1200" dirty="0">
                <a:solidFill>
                  <a:schemeClr val="tx2"/>
                </a:solidFill>
                <a:hlinkClick r:id="rId11">
                  <a:extLst>
                    <a:ext uri="{A12FA001-AC4F-418D-AE19-62706E023703}">
                      <ahyp:hlinkClr xmlns:ahyp="http://schemas.microsoft.com/office/drawing/2018/hyperlinkcolor" val="tx"/>
                    </a:ext>
                  </a:extLst>
                </a:hlinkClick>
              </a:rPr>
              <a:t>www.planet-beruf.de</a:t>
            </a:r>
            <a:r>
              <a:rPr lang="de-DE" sz="1200" dirty="0">
                <a:solidFill>
                  <a:schemeClr val="tx2"/>
                </a:solidFill>
              </a:rPr>
              <a:t> </a:t>
            </a:r>
            <a:r>
              <a:rPr lang="az-Cyrl-AZ" sz="1200" dirty="0">
                <a:solidFill>
                  <a:schemeClr val="tx2"/>
                </a:solidFill>
              </a:rPr>
              <a:t>придатний для учнів та батьків. Він надає необхідну інформацію щодо шкільної системи та системи професійно-техничної освіти в Німеччині.</a:t>
            </a:r>
            <a:endParaRPr lang="de-DE" sz="1200" dirty="0">
              <a:solidFill>
                <a:schemeClr val="tx2"/>
              </a:solidFill>
            </a:endParaRPr>
          </a:p>
          <a:p>
            <a:pPr marL="451015"/>
            <a:endParaRPr lang="de-DE" sz="1200" dirty="0">
              <a:solidFill>
                <a:schemeClr val="tx2"/>
              </a:solidFill>
            </a:endParaRPr>
          </a:p>
          <a:p>
            <a:pPr marL="736765" indent="-285750">
              <a:buFont typeface="Wingdings" panose="05000000000000000000" pitchFamily="2" charset="2"/>
              <a:buChar char="ü"/>
            </a:pPr>
            <a:r>
              <a:rPr lang="ru-RU" sz="1200" dirty="0">
                <a:solidFill>
                  <a:schemeClr val="tx2"/>
                </a:solidFill>
              </a:rPr>
              <a:t>Проінформуйтесь в інтернеті також англійською мовою</a:t>
            </a:r>
            <a:r>
              <a:rPr lang="de-DE" sz="1200" dirty="0">
                <a:solidFill>
                  <a:schemeClr val="tx2"/>
                </a:solidFill>
              </a:rPr>
              <a:t> </a:t>
            </a:r>
            <a:r>
              <a:rPr lang="ru-RU" sz="1200" dirty="0">
                <a:solidFill>
                  <a:schemeClr val="tx2"/>
                </a:solidFill>
              </a:rPr>
              <a:t>щодо ваших можливостей</a:t>
            </a:r>
            <a:r>
              <a:rPr lang="de-DE" sz="1200" dirty="0">
                <a:solidFill>
                  <a:schemeClr val="tx2"/>
                </a:solidFill>
              </a:rPr>
              <a:t>.</a:t>
            </a:r>
          </a:p>
          <a:p>
            <a:pPr marL="451015"/>
            <a:endParaRPr lang="de-DE" sz="1200" dirty="0">
              <a:solidFill>
                <a:schemeClr val="tx2"/>
              </a:solidFill>
            </a:endParaRPr>
          </a:p>
          <a:p>
            <a:pPr marL="736765" indent="-285750">
              <a:buFont typeface="Wingdings" panose="05000000000000000000" pitchFamily="2" charset="2"/>
              <a:buChar char="ü"/>
            </a:pPr>
            <a:r>
              <a:rPr lang="ru-RU" sz="1200" dirty="0">
                <a:solidFill>
                  <a:schemeClr val="tx2"/>
                </a:solidFill>
              </a:rPr>
              <a:t>Вам необхідно завжди мати з собою посвідчення особи.</a:t>
            </a:r>
            <a:endParaRPr lang="de-DE" sz="1200" dirty="0">
              <a:solidFill>
                <a:schemeClr val="tx2"/>
              </a:solidFill>
            </a:endParaRPr>
          </a:p>
        </p:txBody>
      </p:sp>
      <p:sp>
        <p:nvSpPr>
          <p:cNvPr id="20" name="Rectangle 27">
            <a:extLst>
              <a:ext uri="{FF2B5EF4-FFF2-40B4-BE49-F238E27FC236}">
                <a16:creationId xmlns:a16="http://schemas.microsoft.com/office/drawing/2014/main" id="{D3DAFFC7-89FB-4BFC-A912-ADE4EE9E116D}"/>
              </a:ext>
            </a:extLst>
          </p:cNvPr>
          <p:cNvSpPr/>
          <p:nvPr/>
        </p:nvSpPr>
        <p:spPr>
          <a:xfrm>
            <a:off x="437520" y="2636825"/>
            <a:ext cx="2955112" cy="231732"/>
          </a:xfrm>
          <a:prstGeom prst="rect">
            <a:avLst/>
          </a:prstGeom>
          <a:noFill/>
          <a:ln w="952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accent1"/>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72283" tIns="90354" bIns="90354" rtlCol="0" anchor="ctr" anchorCtr="0"/>
          <a:lstStyle/>
          <a:p>
            <a:r>
              <a:rPr lang="az-Cyrl-AZ" sz="1606" b="1" dirty="0">
                <a:solidFill>
                  <a:srgbClr val="4D4D4D"/>
                </a:solidFill>
              </a:rPr>
              <a:t>Що відбувається?</a:t>
            </a:r>
            <a:endParaRPr lang="de-DE" sz="1606" b="1" dirty="0">
              <a:solidFill>
                <a:srgbClr val="4D4D4D"/>
              </a:solidFill>
            </a:endParaRPr>
          </a:p>
        </p:txBody>
      </p:sp>
      <p:sp>
        <p:nvSpPr>
          <p:cNvPr id="21" name="Rectangle 31">
            <a:extLst>
              <a:ext uri="{FF2B5EF4-FFF2-40B4-BE49-F238E27FC236}">
                <a16:creationId xmlns:a16="http://schemas.microsoft.com/office/drawing/2014/main" id="{BB4DDC52-0576-4DD3-8FEA-38B5767F847E}"/>
              </a:ext>
            </a:extLst>
          </p:cNvPr>
          <p:cNvSpPr/>
          <p:nvPr/>
        </p:nvSpPr>
        <p:spPr>
          <a:xfrm>
            <a:off x="3964949" y="2635279"/>
            <a:ext cx="3063172" cy="246143"/>
          </a:xfrm>
          <a:prstGeom prst="rect">
            <a:avLst/>
          </a:prstGeom>
          <a:noFill/>
          <a:ln w="952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accent1"/>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72283" tIns="90354" bIns="90354" rtlCol="0" anchor="ctr" anchorCtr="0"/>
          <a:lstStyle/>
          <a:p>
            <a:r>
              <a:rPr lang="az-Cyrl-AZ" sz="1606" b="1" dirty="0">
                <a:solidFill>
                  <a:srgbClr val="4D4D4D"/>
                </a:solidFill>
              </a:rPr>
              <a:t>Що вам потрібно знати?</a:t>
            </a:r>
            <a:endParaRPr lang="de-DE" sz="1606" b="1" dirty="0">
              <a:solidFill>
                <a:srgbClr val="4D4D4D"/>
              </a:solidFill>
            </a:endParaRPr>
          </a:p>
        </p:txBody>
      </p:sp>
      <p:sp>
        <p:nvSpPr>
          <p:cNvPr id="22" name="Rectangle 40">
            <a:extLst>
              <a:ext uri="{FF2B5EF4-FFF2-40B4-BE49-F238E27FC236}">
                <a16:creationId xmlns:a16="http://schemas.microsoft.com/office/drawing/2014/main" id="{B96707A5-7FFC-4286-8BD3-23EC8FA6FC1F}"/>
              </a:ext>
            </a:extLst>
          </p:cNvPr>
          <p:cNvSpPr/>
          <p:nvPr/>
        </p:nvSpPr>
        <p:spPr>
          <a:xfrm>
            <a:off x="7469444" y="2635280"/>
            <a:ext cx="2955112" cy="231732"/>
          </a:xfrm>
          <a:prstGeom prst="rect">
            <a:avLst/>
          </a:prstGeom>
          <a:noFill/>
          <a:ln w="952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accent1"/>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72283" tIns="90354" bIns="90354" rtlCol="0" anchor="ctr" anchorCtr="0"/>
          <a:lstStyle/>
          <a:p>
            <a:r>
              <a:rPr lang="az-Cyrl-AZ" sz="1606" b="1" dirty="0">
                <a:solidFill>
                  <a:schemeClr val="tx2"/>
                </a:solidFill>
              </a:rPr>
              <a:t>Що вам потрібно зробити?</a:t>
            </a:r>
            <a:endParaRPr lang="de-DE" sz="1606" b="1" dirty="0">
              <a:solidFill>
                <a:schemeClr val="tx2"/>
              </a:solidFill>
            </a:endParaRPr>
          </a:p>
        </p:txBody>
      </p:sp>
      <p:sp>
        <p:nvSpPr>
          <p:cNvPr id="15" name="ValueChainStarter">
            <a:extLst>
              <a:ext uri="{FF2B5EF4-FFF2-40B4-BE49-F238E27FC236}">
                <a16:creationId xmlns:a16="http://schemas.microsoft.com/office/drawing/2014/main" id="{3FEFAEC8-08D8-43C8-BB37-8478D400BEBE}"/>
              </a:ext>
            </a:extLst>
          </p:cNvPr>
          <p:cNvSpPr/>
          <p:nvPr/>
        </p:nvSpPr>
        <p:spPr>
          <a:xfrm>
            <a:off x="2571939" y="1250310"/>
            <a:ext cx="2268000" cy="1224000"/>
          </a:xfrm>
          <a:prstGeom prst="chevron">
            <a:avLst>
              <a:gd name="adj" fmla="val 28571"/>
            </a:avLst>
          </a:prstGeom>
          <a:solidFill>
            <a:schemeClr val="tx2"/>
          </a:solidFill>
          <a:ln w="9525" cap="flat" cmpd="sng" algn="ctr">
            <a:noFill/>
            <a:prstDash val="solid"/>
          </a:ln>
          <a:effectLst>
            <a:outerShdw blurRad="50800" dist="38100" dir="2700000" algn="tl" rotWithShape="0">
              <a:prstClr val="black">
                <a:alpha val="40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lIns="0" tIns="90353" rIns="0" bIns="90353" rtlCol="0" anchor="ctr" anchorCtr="0"/>
          <a:lstStyle/>
          <a:p>
            <a:pPr algn="ctr"/>
            <a:r>
              <a:rPr lang="az-Cyrl-AZ" sz="1800" b="1" dirty="0">
                <a:solidFill>
                  <a:schemeClr val="bg1"/>
                </a:solidFill>
              </a:rPr>
              <a:t>Ми надамо необхідну інформацію</a:t>
            </a:r>
            <a:endParaRPr lang="de-DE" sz="1800" b="1" dirty="0">
              <a:solidFill>
                <a:schemeClr val="bg1"/>
              </a:solidFill>
            </a:endParaRPr>
          </a:p>
        </p:txBody>
      </p:sp>
    </p:spTree>
    <p:extLst>
      <p:ext uri="{BB962C8B-B14F-4D97-AF65-F5344CB8AC3E}">
        <p14:creationId xmlns:p14="http://schemas.microsoft.com/office/powerpoint/2010/main" val="613873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Object 30" hidden="1"/>
          <p:cNvGraphicFramePr>
            <a:graphicFrameLocks noChangeAspect="1"/>
          </p:cNvGraphicFramePr>
          <p:nvPr>
            <p:custDataLst>
              <p:tags r:id="rId2"/>
            </p:custDataLst>
            <p:extLst/>
          </p:nvPr>
        </p:nvGraphicFramePr>
        <p:xfrm>
          <a:off x="1148915" y="1595"/>
          <a:ext cx="1593" cy="1593"/>
        </p:xfrm>
        <a:graphic>
          <a:graphicData uri="http://schemas.openxmlformats.org/presentationml/2006/ole">
            <mc:AlternateContent xmlns:mc="http://schemas.openxmlformats.org/markup-compatibility/2006">
              <mc:Choice xmlns:v="urn:schemas-microsoft-com:vml" Requires="v">
                <p:oleObj spid="_x0000_s2172" name="think-cell Slide" r:id="rId5" imgW="360" imgH="360" progId="TCLayout.ActiveDocument.1">
                  <p:embed/>
                </p:oleObj>
              </mc:Choice>
              <mc:Fallback>
                <p:oleObj name="think-cell Slide" r:id="rId5" imgW="360" imgH="360" progId="TCLayout.ActiveDocument.1">
                  <p:embed/>
                  <p:pic>
                    <p:nvPicPr>
                      <p:cNvPr id="31" name="Object 30"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8915" y="1595"/>
                        <a:ext cx="1593" cy="159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a:xfrm>
            <a:off x="373518" y="234651"/>
            <a:ext cx="10987724" cy="834873"/>
          </a:xfrm>
        </p:spPr>
        <p:txBody>
          <a:bodyPr/>
          <a:lstStyle/>
          <a:p>
            <a:r>
              <a:rPr lang="ru-RU" dirty="0">
                <a:solidFill>
                  <a:schemeClr val="tx2"/>
                </a:solidFill>
              </a:rPr>
              <a:t>Третій крок: </a:t>
            </a:r>
            <a:r>
              <a:rPr lang="ru-RU" dirty="0">
                <a:solidFill>
                  <a:schemeClr val="tx1"/>
                </a:solidFill>
              </a:rPr>
              <a:t>вам потрібно розмовляти німецькою</a:t>
            </a:r>
            <a:endParaRPr lang="de-DE" dirty="0">
              <a:solidFill>
                <a:schemeClr val="tx1"/>
              </a:solidFill>
            </a:endParaRPr>
          </a:p>
        </p:txBody>
      </p:sp>
      <p:sp>
        <p:nvSpPr>
          <p:cNvPr id="15" name="Rectangle 14"/>
          <p:cNvSpPr/>
          <p:nvPr/>
        </p:nvSpPr>
        <p:spPr>
          <a:xfrm>
            <a:off x="1706726" y="4274814"/>
            <a:ext cx="410415" cy="773481"/>
          </a:xfrm>
          <a:prstGeom prst="rect">
            <a:avLst/>
          </a:prstGeom>
          <a:noFill/>
          <a:ln w="952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accent1"/>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tIns="90354" bIns="90354" rtlCol="0" anchor="ctr" anchorCtr="0"/>
          <a:lstStyle/>
          <a:p>
            <a:pPr>
              <a:lnSpc>
                <a:spcPct val="40000"/>
              </a:lnSpc>
            </a:pPr>
            <a:endParaRPr lang="de-DE" sz="803" b="1" dirty="0">
              <a:solidFill>
                <a:srgbClr val="E2001A"/>
              </a:solidFill>
              <a:effectLst>
                <a:innerShdw blurRad="63500" dist="50800" dir="13500000">
                  <a:prstClr val="black">
                    <a:alpha val="50000"/>
                  </a:prstClr>
                </a:innerShdw>
              </a:effectLst>
            </a:endParaRPr>
          </a:p>
        </p:txBody>
      </p:sp>
      <p:sp>
        <p:nvSpPr>
          <p:cNvPr id="17" name="Rechteck 16">
            <a:extLst>
              <a:ext uri="{FF2B5EF4-FFF2-40B4-BE49-F238E27FC236}">
                <a16:creationId xmlns:a16="http://schemas.microsoft.com/office/drawing/2014/main" id="{4FBD0A56-A236-41D9-AB28-236E56AB3A8C}"/>
              </a:ext>
            </a:extLst>
          </p:cNvPr>
          <p:cNvSpPr/>
          <p:nvPr/>
        </p:nvSpPr>
        <p:spPr>
          <a:xfrm>
            <a:off x="483828" y="3043702"/>
            <a:ext cx="3100254" cy="1569660"/>
          </a:xfrm>
          <a:prstGeom prst="rect">
            <a:avLst/>
          </a:prstGeom>
        </p:spPr>
        <p:txBody>
          <a:bodyPr wrap="square">
            <a:spAutoFit/>
          </a:bodyPr>
          <a:lstStyle/>
          <a:p>
            <a:pPr marL="171450" indent="-171450">
              <a:buFont typeface="Wingdings" panose="05000000000000000000" pitchFamily="2" charset="2"/>
              <a:buChar char="ü"/>
            </a:pPr>
            <a:r>
              <a:rPr lang="ru-RU" sz="1200" dirty="0"/>
              <a:t>Для переважної кількості професійної діяльності, вам необхідно володіти німецькою мовою.</a:t>
            </a:r>
            <a:endParaRPr lang="de-DE" sz="1200" dirty="0"/>
          </a:p>
          <a:p>
            <a:endParaRPr lang="de-DE" sz="1200" dirty="0"/>
          </a:p>
          <a:p>
            <a:pPr marL="171450" indent="-171450">
              <a:buFont typeface="Wingdings" panose="05000000000000000000" pitchFamily="2" charset="2"/>
              <a:buChar char="ü"/>
            </a:pPr>
            <a:r>
              <a:rPr lang="ru-RU" sz="1200" dirty="0"/>
              <a:t>Якщо ви ще не розмовляєте німецькою мовою, або ваші пізнання недостатні, доцільно взяти участь в курсах навчання німецької мови.</a:t>
            </a:r>
            <a:endParaRPr lang="de-DE" sz="1200" dirty="0"/>
          </a:p>
        </p:txBody>
      </p:sp>
      <p:sp>
        <p:nvSpPr>
          <p:cNvPr id="18" name="Rechteck 17">
            <a:extLst>
              <a:ext uri="{FF2B5EF4-FFF2-40B4-BE49-F238E27FC236}">
                <a16:creationId xmlns:a16="http://schemas.microsoft.com/office/drawing/2014/main" id="{77C8C463-BC14-4295-9261-5B1070A1B6B0}"/>
              </a:ext>
            </a:extLst>
          </p:cNvPr>
          <p:cNvSpPr/>
          <p:nvPr/>
        </p:nvSpPr>
        <p:spPr>
          <a:xfrm>
            <a:off x="3971329" y="3062691"/>
            <a:ext cx="3330154" cy="2677656"/>
          </a:xfrm>
          <a:prstGeom prst="rect">
            <a:avLst/>
          </a:prstGeom>
        </p:spPr>
        <p:txBody>
          <a:bodyPr wrap="square">
            <a:spAutoFit/>
          </a:bodyPr>
          <a:lstStyle/>
          <a:p>
            <a:pPr marL="171450" indent="-171450">
              <a:buFont typeface="Wingdings" panose="05000000000000000000" pitchFamily="2" charset="2"/>
              <a:buChar char="ü"/>
            </a:pPr>
            <a:r>
              <a:rPr lang="ru-RU" sz="1200" dirty="0"/>
              <a:t>Для цього потрібно подати клопотання  в уповноваженному Відомстві у справах іноземних громадян, про  відвідування </a:t>
            </a:r>
            <a:r>
              <a:rPr lang="ru-RU" sz="1200" b="1" dirty="0"/>
              <a:t>інтеграціійного курсу</a:t>
            </a:r>
            <a:r>
              <a:rPr lang="ru-RU" sz="1200" dirty="0"/>
              <a:t>.</a:t>
            </a:r>
            <a:endParaRPr lang="de-DE" sz="1200" dirty="0"/>
          </a:p>
          <a:p>
            <a:endParaRPr lang="de-DE" sz="1200" dirty="0"/>
          </a:p>
          <a:p>
            <a:pPr marL="171450" indent="-171450">
              <a:buFont typeface="Wingdings" panose="05000000000000000000" pitchFamily="2" charset="2"/>
              <a:buChar char="ü"/>
            </a:pPr>
            <a:r>
              <a:rPr lang="ru-RU" sz="1200" dirty="0"/>
              <a:t>Уповноваженне Відомство та пункти, котрі проводять інтеграційні курси, ви можете знайти в інтернеті за допомогою довідкової системи </a:t>
            </a:r>
            <a:r>
              <a:rPr lang="de-DE" sz="1200" dirty="0">
                <a:hlinkClick r:id="rId7"/>
              </a:rPr>
              <a:t>BAMF-</a:t>
            </a:r>
            <a:r>
              <a:rPr lang="de-DE" sz="1200" dirty="0" err="1">
                <a:hlinkClick r:id="rId7"/>
              </a:rPr>
              <a:t>NAvI</a:t>
            </a:r>
            <a:endParaRPr lang="de-DE" sz="1200" dirty="0"/>
          </a:p>
          <a:p>
            <a:pPr marL="171450" indent="-171450">
              <a:buFont typeface="Wingdings" panose="05000000000000000000" pitchFamily="2" charset="2"/>
              <a:buChar char="ü"/>
            </a:pPr>
            <a:endParaRPr lang="de-DE" sz="1200" dirty="0">
              <a:solidFill>
                <a:srgbClr val="000000"/>
              </a:solidFill>
            </a:endParaRPr>
          </a:p>
          <a:p>
            <a:pPr marL="171450" indent="-171450">
              <a:buFont typeface="Wingdings" panose="05000000000000000000" pitchFamily="2" charset="2"/>
              <a:buChar char="ü"/>
            </a:pPr>
            <a:r>
              <a:rPr lang="ru-RU" sz="1200" dirty="0">
                <a:solidFill>
                  <a:srgbClr val="000000"/>
                </a:solidFill>
              </a:rPr>
              <a:t>Участь в курсах інтеграціі для вас безкошковна, крім того, вам надається можливість догляду за дітьми на час навчання.</a:t>
            </a:r>
            <a:endParaRPr lang="de-DE" sz="1200" dirty="0"/>
          </a:p>
        </p:txBody>
      </p:sp>
      <p:sp>
        <p:nvSpPr>
          <p:cNvPr id="19" name="Rechteck 18">
            <a:extLst>
              <a:ext uri="{FF2B5EF4-FFF2-40B4-BE49-F238E27FC236}">
                <a16:creationId xmlns:a16="http://schemas.microsoft.com/office/drawing/2014/main" id="{BAB59408-BA37-438D-88F3-D0E5F48B6D3D}"/>
              </a:ext>
            </a:extLst>
          </p:cNvPr>
          <p:cNvSpPr/>
          <p:nvPr/>
        </p:nvSpPr>
        <p:spPr>
          <a:xfrm>
            <a:off x="7592784" y="2944357"/>
            <a:ext cx="3100254" cy="3600986"/>
          </a:xfrm>
          <a:prstGeom prst="rect">
            <a:avLst/>
          </a:prstGeom>
        </p:spPr>
        <p:txBody>
          <a:bodyPr wrap="square">
            <a:spAutoFit/>
          </a:bodyPr>
          <a:lstStyle/>
          <a:p>
            <a:pPr marL="171450" lvl="0" indent="-171450">
              <a:buFont typeface="Wingdings" panose="05000000000000000000" pitchFamily="2" charset="2"/>
              <a:buChar char="ü"/>
            </a:pPr>
            <a:r>
              <a:rPr lang="az-Cyrl-AZ" sz="1200" dirty="0">
                <a:solidFill>
                  <a:schemeClr val="accent1"/>
                </a:solidFill>
              </a:rPr>
              <a:t>Якщо ви вже приймали участь в курсах інтеграціі або володієте німецькою мовою, ваше уповноважене Федеральне агенство зайнятості може перевірити разом з вами необхідність відвідування курсів для </a:t>
            </a:r>
            <a:r>
              <a:rPr lang="az-Cyrl-AZ" sz="1200" b="1" dirty="0">
                <a:solidFill>
                  <a:schemeClr val="accent1"/>
                </a:solidFill>
              </a:rPr>
              <a:t>професійного оріентування</a:t>
            </a:r>
            <a:r>
              <a:rPr lang="az-Cyrl-AZ" sz="1200" dirty="0">
                <a:solidFill>
                  <a:schemeClr val="accent1"/>
                </a:solidFill>
              </a:rPr>
              <a:t>.</a:t>
            </a:r>
            <a:endParaRPr lang="de-DE" sz="1200" dirty="0">
              <a:solidFill>
                <a:schemeClr val="accent1"/>
              </a:solidFill>
            </a:endParaRPr>
          </a:p>
          <a:p>
            <a:pPr marL="171450" lvl="0" indent="-171450">
              <a:buFont typeface="Wingdings" panose="05000000000000000000" pitchFamily="2" charset="2"/>
              <a:buChar char="ü"/>
            </a:pPr>
            <a:endParaRPr lang="de-DE" sz="1200" dirty="0">
              <a:solidFill>
                <a:schemeClr val="accent1"/>
              </a:solidFill>
            </a:endParaRPr>
          </a:p>
          <a:p>
            <a:pPr marL="171450" lvl="0" indent="-171450">
              <a:buFont typeface="Wingdings" panose="05000000000000000000" pitchFamily="2" charset="2"/>
              <a:buChar char="ü"/>
            </a:pPr>
            <a:r>
              <a:rPr lang="ru-RU" sz="1200" dirty="0">
                <a:solidFill>
                  <a:schemeClr val="accent1"/>
                </a:solidFill>
              </a:rPr>
              <a:t>Перші навики володіння німецькою мовою ви можете придбати на курсах оріентаціі або на на спеціальному курсі</a:t>
            </a:r>
            <a:r>
              <a:rPr lang="de-DE" sz="1200" dirty="0">
                <a:solidFill>
                  <a:schemeClr val="accent1"/>
                </a:solidFill>
              </a:rPr>
              <a:t> </a:t>
            </a:r>
            <a:r>
              <a:rPr lang="de-DE" sz="1200" b="1" dirty="0" err="1">
                <a:solidFill>
                  <a:schemeClr val="accent1"/>
                </a:solidFill>
              </a:rPr>
              <a:t>MiA</a:t>
            </a:r>
            <a:r>
              <a:rPr lang="de-DE" sz="1200" b="1" dirty="0">
                <a:solidFill>
                  <a:schemeClr val="accent1"/>
                </a:solidFill>
              </a:rPr>
              <a:t>-Kurs, </a:t>
            </a:r>
            <a:r>
              <a:rPr lang="ru-RU" sz="1200" dirty="0">
                <a:solidFill>
                  <a:schemeClr val="accent1"/>
                </a:solidFill>
              </a:rPr>
              <a:t>який оріентований особливо на жіночу аудіторію</a:t>
            </a:r>
            <a:r>
              <a:rPr lang="de-DE" sz="1200" dirty="0">
                <a:solidFill>
                  <a:schemeClr val="accent1"/>
                </a:solidFill>
              </a:rPr>
              <a:t>.</a:t>
            </a:r>
          </a:p>
          <a:p>
            <a:pPr lvl="0"/>
            <a:endParaRPr lang="de-DE" sz="1200" dirty="0">
              <a:solidFill>
                <a:schemeClr val="accent1"/>
              </a:solidFill>
            </a:endParaRPr>
          </a:p>
          <a:p>
            <a:pPr marL="171450" lvl="0" indent="-171450">
              <a:buFont typeface="Wingdings" panose="05000000000000000000" pitchFamily="2" charset="2"/>
              <a:buChar char="ü"/>
            </a:pPr>
            <a:r>
              <a:rPr lang="ru-RU" sz="1200" dirty="0">
                <a:solidFill>
                  <a:schemeClr val="accent1"/>
                </a:solidFill>
              </a:rPr>
              <a:t>Якщо ви заінтересовані у відвідуванні мовних курсів, зверніться будь ласка до представників організацій, які пропонують курси в вашій федеральній землі.</a:t>
            </a:r>
            <a:endParaRPr lang="de-DE" sz="1200" dirty="0">
              <a:solidFill>
                <a:schemeClr val="accent1"/>
              </a:solidFill>
            </a:endParaRPr>
          </a:p>
        </p:txBody>
      </p:sp>
      <p:sp>
        <p:nvSpPr>
          <p:cNvPr id="16" name="ValueChainStarter">
            <a:extLst>
              <a:ext uri="{FF2B5EF4-FFF2-40B4-BE49-F238E27FC236}">
                <a16:creationId xmlns:a16="http://schemas.microsoft.com/office/drawing/2014/main" id="{DA9DA5A4-1645-45E2-9086-7FBD8C180D69}"/>
              </a:ext>
            </a:extLst>
          </p:cNvPr>
          <p:cNvSpPr/>
          <p:nvPr/>
        </p:nvSpPr>
        <p:spPr>
          <a:xfrm>
            <a:off x="522360" y="1237680"/>
            <a:ext cx="2268000" cy="1224000"/>
          </a:xfrm>
          <a:prstGeom prst="homePlate">
            <a:avLst>
              <a:gd name="adj" fmla="val 28571"/>
            </a:avLst>
          </a:prstGeom>
          <a:solidFill>
            <a:schemeClr val="bg2">
              <a:lumMod val="75000"/>
              <a:alpha val="40000"/>
            </a:schemeClr>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lIns="36142" tIns="72283" rIns="36142" bIns="72283" rtlCol="0" anchor="ctr" anchorCtr="0"/>
          <a:lstStyle/>
          <a:p>
            <a:pPr algn="ctr"/>
            <a:r>
              <a:rPr lang="az-Cyrl-AZ" sz="1800" b="1" dirty="0">
                <a:solidFill>
                  <a:schemeClr val="bg2">
                    <a:lumMod val="75000"/>
                  </a:schemeClr>
                </a:solidFill>
              </a:rPr>
              <a:t>Посвідка на тимчасове проживання</a:t>
            </a:r>
            <a:endParaRPr lang="de-DE" sz="1800" b="1" dirty="0">
              <a:solidFill>
                <a:schemeClr val="bg2">
                  <a:lumMod val="75000"/>
                </a:schemeClr>
              </a:solidFill>
            </a:endParaRPr>
          </a:p>
        </p:txBody>
      </p:sp>
      <p:sp>
        <p:nvSpPr>
          <p:cNvPr id="25" name="ValueChainStarter">
            <a:extLst>
              <a:ext uri="{FF2B5EF4-FFF2-40B4-BE49-F238E27FC236}">
                <a16:creationId xmlns:a16="http://schemas.microsoft.com/office/drawing/2014/main" id="{1A79B8FF-C864-42B8-BB17-AE2FBAA7E5DD}"/>
              </a:ext>
            </a:extLst>
          </p:cNvPr>
          <p:cNvSpPr/>
          <p:nvPr/>
        </p:nvSpPr>
        <p:spPr>
          <a:xfrm>
            <a:off x="6808699" y="1238101"/>
            <a:ext cx="2268000" cy="1224000"/>
          </a:xfrm>
          <a:prstGeom prst="chevron">
            <a:avLst>
              <a:gd name="adj" fmla="val 28571"/>
            </a:avLst>
          </a:prstGeom>
          <a:solidFill>
            <a:schemeClr val="bg2">
              <a:lumMod val="75000"/>
              <a:alpha val="40000"/>
            </a:schemeClr>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lIns="0" tIns="90353" rIns="0" bIns="90353" rtlCol="0" anchor="ctr" anchorCtr="0"/>
          <a:lstStyle/>
          <a:p>
            <a:pPr algn="ctr"/>
            <a:r>
              <a:rPr lang="az-Cyrl-AZ" sz="1800" b="1" dirty="0">
                <a:solidFill>
                  <a:schemeClr val="bg1">
                    <a:lumMod val="65000"/>
                  </a:schemeClr>
                </a:solidFill>
              </a:rPr>
              <a:t>Наша консультативна діяльність</a:t>
            </a:r>
            <a:endParaRPr lang="de-DE" sz="1800" b="1" dirty="0">
              <a:solidFill>
                <a:schemeClr val="bg1">
                  <a:lumMod val="65000"/>
                </a:schemeClr>
              </a:solidFill>
            </a:endParaRPr>
          </a:p>
        </p:txBody>
      </p:sp>
      <p:sp>
        <p:nvSpPr>
          <p:cNvPr id="26" name="ValueChainStarter">
            <a:extLst>
              <a:ext uri="{FF2B5EF4-FFF2-40B4-BE49-F238E27FC236}">
                <a16:creationId xmlns:a16="http://schemas.microsoft.com/office/drawing/2014/main" id="{1576C697-409F-41C5-853E-95025BFA7B8F}"/>
              </a:ext>
            </a:extLst>
          </p:cNvPr>
          <p:cNvSpPr/>
          <p:nvPr/>
        </p:nvSpPr>
        <p:spPr>
          <a:xfrm>
            <a:off x="8804965" y="1237680"/>
            <a:ext cx="2268000" cy="1224000"/>
          </a:xfrm>
          <a:prstGeom prst="chevron">
            <a:avLst>
              <a:gd name="adj" fmla="val 28571"/>
            </a:avLst>
          </a:prstGeom>
          <a:solidFill>
            <a:schemeClr val="bg2">
              <a:lumMod val="75000"/>
              <a:alpha val="40000"/>
            </a:schemeClr>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wrap="none" lIns="144567" tIns="72283" rIns="36142" bIns="72283" rtlCol="0" anchor="ctr" anchorCtr="0"/>
          <a:lstStyle/>
          <a:p>
            <a:pPr algn="ctr"/>
            <a:r>
              <a:rPr lang="az-Cyrl-AZ" sz="1800" b="1" dirty="0">
                <a:solidFill>
                  <a:schemeClr val="bg1">
                    <a:lumMod val="65000"/>
                  </a:schemeClr>
                </a:solidFill>
              </a:rPr>
              <a:t>Подальша </a:t>
            </a:r>
            <a:endParaRPr lang="de-DE" sz="1800" b="1" dirty="0">
              <a:solidFill>
                <a:schemeClr val="bg1">
                  <a:lumMod val="65000"/>
                </a:schemeClr>
              </a:solidFill>
            </a:endParaRPr>
          </a:p>
          <a:p>
            <a:pPr algn="ctr"/>
            <a:r>
              <a:rPr lang="az-Cyrl-AZ" sz="1800" b="1" dirty="0">
                <a:solidFill>
                  <a:schemeClr val="bg1">
                    <a:lumMod val="65000"/>
                  </a:schemeClr>
                </a:solidFill>
              </a:rPr>
              <a:t>інтеграція </a:t>
            </a:r>
            <a:endParaRPr lang="de-DE" sz="1800" b="1" dirty="0">
              <a:solidFill>
                <a:schemeClr val="bg1">
                  <a:lumMod val="65000"/>
                </a:schemeClr>
              </a:solidFill>
            </a:endParaRPr>
          </a:p>
        </p:txBody>
      </p:sp>
      <p:sp>
        <p:nvSpPr>
          <p:cNvPr id="27" name="Rectangle 27">
            <a:extLst>
              <a:ext uri="{FF2B5EF4-FFF2-40B4-BE49-F238E27FC236}">
                <a16:creationId xmlns:a16="http://schemas.microsoft.com/office/drawing/2014/main" id="{3B989027-1483-43C7-8BD2-070D80A8B78B}"/>
              </a:ext>
            </a:extLst>
          </p:cNvPr>
          <p:cNvSpPr/>
          <p:nvPr/>
        </p:nvSpPr>
        <p:spPr>
          <a:xfrm>
            <a:off x="437520" y="2636825"/>
            <a:ext cx="2955112" cy="231732"/>
          </a:xfrm>
          <a:prstGeom prst="rect">
            <a:avLst/>
          </a:prstGeom>
          <a:noFill/>
          <a:ln w="952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accent1"/>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72283" tIns="90354" bIns="90354" rtlCol="0" anchor="ctr" anchorCtr="0"/>
          <a:lstStyle/>
          <a:p>
            <a:r>
              <a:rPr lang="az-Cyrl-AZ" sz="1606" b="1" dirty="0">
                <a:solidFill>
                  <a:srgbClr val="4D4D4D"/>
                </a:solidFill>
              </a:rPr>
              <a:t>Що відбувається?</a:t>
            </a:r>
            <a:endParaRPr lang="de-DE" sz="1606" b="1" dirty="0">
              <a:solidFill>
                <a:srgbClr val="4D4D4D"/>
              </a:solidFill>
            </a:endParaRPr>
          </a:p>
        </p:txBody>
      </p:sp>
      <p:sp>
        <p:nvSpPr>
          <p:cNvPr id="28" name="Rectangle 31">
            <a:extLst>
              <a:ext uri="{FF2B5EF4-FFF2-40B4-BE49-F238E27FC236}">
                <a16:creationId xmlns:a16="http://schemas.microsoft.com/office/drawing/2014/main" id="{835F8751-A666-4CA4-945A-5504E4F7A62D}"/>
              </a:ext>
            </a:extLst>
          </p:cNvPr>
          <p:cNvSpPr/>
          <p:nvPr/>
        </p:nvSpPr>
        <p:spPr>
          <a:xfrm>
            <a:off x="3964949" y="2635279"/>
            <a:ext cx="3063172" cy="246143"/>
          </a:xfrm>
          <a:prstGeom prst="rect">
            <a:avLst/>
          </a:prstGeom>
          <a:noFill/>
          <a:ln w="952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accent1"/>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72283" tIns="90354" bIns="90354" rtlCol="0" anchor="ctr" anchorCtr="0"/>
          <a:lstStyle/>
          <a:p>
            <a:r>
              <a:rPr lang="az-Cyrl-AZ" sz="1606" b="1" dirty="0">
                <a:solidFill>
                  <a:srgbClr val="4D4D4D"/>
                </a:solidFill>
              </a:rPr>
              <a:t>Що вам потрібно знати?</a:t>
            </a:r>
            <a:endParaRPr lang="de-DE" sz="1606" b="1" dirty="0">
              <a:solidFill>
                <a:srgbClr val="4D4D4D"/>
              </a:solidFill>
            </a:endParaRPr>
          </a:p>
        </p:txBody>
      </p:sp>
      <p:sp>
        <p:nvSpPr>
          <p:cNvPr id="29" name="Rectangle 40">
            <a:extLst>
              <a:ext uri="{FF2B5EF4-FFF2-40B4-BE49-F238E27FC236}">
                <a16:creationId xmlns:a16="http://schemas.microsoft.com/office/drawing/2014/main" id="{B06128ED-F694-41A3-ADB6-7F9E7936AFF8}"/>
              </a:ext>
            </a:extLst>
          </p:cNvPr>
          <p:cNvSpPr/>
          <p:nvPr/>
        </p:nvSpPr>
        <p:spPr>
          <a:xfrm>
            <a:off x="7469444" y="2635280"/>
            <a:ext cx="2955112" cy="231732"/>
          </a:xfrm>
          <a:prstGeom prst="rect">
            <a:avLst/>
          </a:prstGeom>
          <a:noFill/>
          <a:ln w="952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accent1"/>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72283" tIns="90354" bIns="90354" rtlCol="0" anchor="ctr" anchorCtr="0"/>
          <a:lstStyle/>
          <a:p>
            <a:r>
              <a:rPr lang="az-Cyrl-AZ" sz="1606" b="1" dirty="0">
                <a:solidFill>
                  <a:schemeClr val="tx2"/>
                </a:solidFill>
              </a:rPr>
              <a:t>Що вам потрібно зробити?</a:t>
            </a:r>
            <a:endParaRPr lang="de-DE" sz="1606" b="1" dirty="0">
              <a:solidFill>
                <a:schemeClr val="tx2"/>
              </a:solidFill>
            </a:endParaRPr>
          </a:p>
        </p:txBody>
      </p:sp>
      <p:sp>
        <p:nvSpPr>
          <p:cNvPr id="30" name="ValueChainStarter">
            <a:extLst>
              <a:ext uri="{FF2B5EF4-FFF2-40B4-BE49-F238E27FC236}">
                <a16:creationId xmlns:a16="http://schemas.microsoft.com/office/drawing/2014/main" id="{78E16BAC-3D96-4D84-886F-4C709A869227}"/>
              </a:ext>
            </a:extLst>
          </p:cNvPr>
          <p:cNvSpPr/>
          <p:nvPr/>
        </p:nvSpPr>
        <p:spPr>
          <a:xfrm>
            <a:off x="4696318" y="1230010"/>
            <a:ext cx="2268000" cy="1224000"/>
          </a:xfrm>
          <a:prstGeom prst="chevron">
            <a:avLst>
              <a:gd name="adj" fmla="val 28571"/>
            </a:avLst>
          </a:prstGeom>
          <a:solidFill>
            <a:schemeClr val="tx2"/>
          </a:solidFill>
          <a:ln w="9525" cap="flat" cmpd="sng" algn="ctr">
            <a:noFill/>
            <a:prstDash val="solid"/>
          </a:ln>
          <a:effectLst>
            <a:outerShdw blurRad="50800" dist="38100" dir="2700000" algn="tl" rotWithShape="0">
              <a:prstClr val="black">
                <a:alpha val="40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lIns="0" tIns="90353" rIns="0" bIns="90353" rtlCol="0" anchor="ctr" anchorCtr="0"/>
          <a:lstStyle/>
          <a:p>
            <a:pPr algn="ctr"/>
            <a:r>
              <a:rPr lang="az-Cyrl-AZ" sz="1800" b="1" dirty="0">
                <a:solidFill>
                  <a:schemeClr val="bg1"/>
                </a:solidFill>
              </a:rPr>
              <a:t>Володіння мовою</a:t>
            </a:r>
            <a:endParaRPr lang="de-DE" sz="1800" b="1" dirty="0">
              <a:solidFill>
                <a:schemeClr val="bg1"/>
              </a:solidFill>
            </a:endParaRPr>
          </a:p>
        </p:txBody>
      </p:sp>
      <p:sp>
        <p:nvSpPr>
          <p:cNvPr id="32" name="ValueChainStarter">
            <a:extLst>
              <a:ext uri="{FF2B5EF4-FFF2-40B4-BE49-F238E27FC236}">
                <a16:creationId xmlns:a16="http://schemas.microsoft.com/office/drawing/2014/main" id="{50F74DFF-9CD7-4DE2-A1EB-5C341E55DD7B}"/>
              </a:ext>
            </a:extLst>
          </p:cNvPr>
          <p:cNvSpPr/>
          <p:nvPr/>
        </p:nvSpPr>
        <p:spPr>
          <a:xfrm>
            <a:off x="2609339" y="1230010"/>
            <a:ext cx="2268000" cy="1224000"/>
          </a:xfrm>
          <a:prstGeom prst="chevron">
            <a:avLst>
              <a:gd name="adj" fmla="val 28571"/>
            </a:avLst>
          </a:prstGeom>
          <a:solidFill>
            <a:schemeClr val="bg2">
              <a:lumMod val="75000"/>
              <a:alpha val="40000"/>
            </a:schemeClr>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lIns="0" tIns="90353" rIns="0" bIns="90353" rtlCol="0" anchor="ctr" anchorCtr="0"/>
          <a:lstStyle/>
          <a:p>
            <a:pPr algn="ctr"/>
            <a:r>
              <a:rPr lang="az-Cyrl-AZ" sz="1800" b="1" dirty="0">
                <a:solidFill>
                  <a:schemeClr val="bg2">
                    <a:lumMod val="75000"/>
                  </a:schemeClr>
                </a:solidFill>
              </a:rPr>
              <a:t>Ми надамо необхідну інформацію</a:t>
            </a:r>
            <a:endParaRPr lang="de-DE" sz="1800" b="1" dirty="0">
              <a:solidFill>
                <a:schemeClr val="bg2">
                  <a:lumMod val="75000"/>
                </a:schemeClr>
              </a:solidFill>
            </a:endParaRPr>
          </a:p>
        </p:txBody>
      </p:sp>
    </p:spTree>
    <p:extLst>
      <p:ext uri="{BB962C8B-B14F-4D97-AF65-F5344CB8AC3E}">
        <p14:creationId xmlns:p14="http://schemas.microsoft.com/office/powerpoint/2010/main" val="2152504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Object 30" hidden="1"/>
          <p:cNvGraphicFramePr>
            <a:graphicFrameLocks noChangeAspect="1"/>
          </p:cNvGraphicFramePr>
          <p:nvPr>
            <p:custDataLst>
              <p:tags r:id="rId2"/>
            </p:custDataLst>
            <p:extLst/>
          </p:nvPr>
        </p:nvGraphicFramePr>
        <p:xfrm>
          <a:off x="1148915" y="1595"/>
          <a:ext cx="1593" cy="1593"/>
        </p:xfrm>
        <a:graphic>
          <a:graphicData uri="http://schemas.openxmlformats.org/presentationml/2006/ole">
            <mc:AlternateContent xmlns:mc="http://schemas.openxmlformats.org/markup-compatibility/2006">
              <mc:Choice xmlns:v="urn:schemas-microsoft-com:vml" Requires="v">
                <p:oleObj spid="_x0000_s4218" name="think-cell Slide" r:id="rId5" imgW="360" imgH="360" progId="TCLayout.ActiveDocument.1">
                  <p:embed/>
                </p:oleObj>
              </mc:Choice>
              <mc:Fallback>
                <p:oleObj name="think-cell Slide" r:id="rId5" imgW="360" imgH="360" progId="TCLayout.ActiveDocument.1">
                  <p:embed/>
                  <p:pic>
                    <p:nvPicPr>
                      <p:cNvPr id="31" name="Object 30"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8915" y="1595"/>
                        <a:ext cx="1593" cy="159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a:xfrm>
            <a:off x="343038" y="163531"/>
            <a:ext cx="10987724" cy="834873"/>
          </a:xfrm>
        </p:spPr>
        <p:txBody>
          <a:bodyPr/>
          <a:lstStyle/>
          <a:p>
            <a:r>
              <a:rPr lang="ru-RU" sz="2309" dirty="0">
                <a:solidFill>
                  <a:schemeClr val="tx2"/>
                </a:solidFill>
              </a:rPr>
              <a:t>Четвертий крок:</a:t>
            </a:r>
            <a:r>
              <a:rPr lang="ru-RU" sz="2309" dirty="0">
                <a:solidFill>
                  <a:schemeClr val="tx1"/>
                </a:solidFill>
              </a:rPr>
              <a:t> перша консультація в Федеральному агенстві зайнятості- ми разом складемо план вашого працевлаштування.</a:t>
            </a:r>
            <a:endParaRPr lang="de-DE" sz="2309" dirty="0">
              <a:solidFill>
                <a:schemeClr val="tx1"/>
              </a:solidFill>
            </a:endParaRPr>
          </a:p>
        </p:txBody>
      </p:sp>
      <p:sp>
        <p:nvSpPr>
          <p:cNvPr id="33" name="Rectangle 32"/>
          <p:cNvSpPr/>
          <p:nvPr/>
        </p:nvSpPr>
        <p:spPr>
          <a:xfrm>
            <a:off x="312947" y="2901161"/>
            <a:ext cx="2955112" cy="2559703"/>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72283" tIns="90353" rIns="72283" bIns="90353" rtlCol="0" anchor="t" anchorCtr="0"/>
          <a:lstStyle/>
          <a:p>
            <a:pPr marL="285750" indent="-285750">
              <a:buFont typeface="Wingdings" panose="05000000000000000000" pitchFamily="2" charset="2"/>
              <a:buChar char="ü"/>
            </a:pPr>
            <a:r>
              <a:rPr lang="ru-RU" sz="1200" dirty="0">
                <a:solidFill>
                  <a:schemeClr val="tx1"/>
                </a:solidFill>
              </a:rPr>
              <a:t>Наші співробітники обговорять з вами наявний працьовий досвід, щоб зробити огляд ваших можливостей та здатностей</a:t>
            </a:r>
            <a:r>
              <a:rPr lang="de-DE" sz="1200" dirty="0">
                <a:solidFill>
                  <a:schemeClr val="tx1"/>
                </a:solidFill>
              </a:rPr>
              <a:t>.</a:t>
            </a:r>
            <a:r>
              <a:rPr lang="ru-RU" sz="1200" dirty="0">
                <a:solidFill>
                  <a:schemeClr val="tx1"/>
                </a:solidFill>
              </a:rPr>
              <a:t> </a:t>
            </a:r>
            <a:endParaRPr lang="de-DE" sz="1200" dirty="0">
              <a:solidFill>
                <a:schemeClr val="tx1"/>
              </a:solidFill>
            </a:endParaRPr>
          </a:p>
          <a:p>
            <a:endParaRPr lang="de-DE" sz="1200" dirty="0">
              <a:solidFill>
                <a:schemeClr val="tx1"/>
              </a:solidFill>
            </a:endParaRPr>
          </a:p>
          <a:p>
            <a:pPr marL="285750" indent="-285750">
              <a:buFont typeface="Wingdings" panose="05000000000000000000" pitchFamily="2" charset="2"/>
              <a:buChar char="ü"/>
            </a:pPr>
            <a:r>
              <a:rPr lang="ru-RU" sz="1200" dirty="0">
                <a:solidFill>
                  <a:schemeClr val="tx1"/>
                </a:solidFill>
              </a:rPr>
              <a:t>В залежності від вашого досвіду та спрямування, ми обговоримо наступні кроки та заходи, які будуть потрібні для працевлаштування.</a:t>
            </a:r>
            <a:endParaRPr lang="de-DE" sz="1200" dirty="0">
              <a:solidFill>
                <a:schemeClr val="tx1"/>
              </a:solidFill>
            </a:endParaRPr>
          </a:p>
        </p:txBody>
      </p:sp>
      <p:sp>
        <p:nvSpPr>
          <p:cNvPr id="44" name="Rectangle 43"/>
          <p:cNvSpPr/>
          <p:nvPr/>
        </p:nvSpPr>
        <p:spPr>
          <a:xfrm>
            <a:off x="3964949" y="2901161"/>
            <a:ext cx="3142230" cy="2204811"/>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72283" tIns="90353" rIns="72283" bIns="90353" rtlCol="0" anchor="t" anchorCtr="0"/>
          <a:lstStyle/>
          <a:p>
            <a:pPr marL="285750" indent="-285750">
              <a:buFont typeface="Wingdings" panose="05000000000000000000" pitchFamily="2" charset="2"/>
              <a:buChar char="ü"/>
            </a:pPr>
            <a:r>
              <a:rPr lang="ru-RU" sz="1200" dirty="0">
                <a:solidFill>
                  <a:schemeClr val="tx1"/>
                </a:solidFill>
              </a:rPr>
              <a:t>Консультація відбудеться в Федеральному агенстві зайнятості.</a:t>
            </a:r>
            <a:endParaRPr lang="de-DE" sz="1200" dirty="0">
              <a:solidFill>
                <a:schemeClr val="tx1"/>
              </a:solidFill>
            </a:endParaRPr>
          </a:p>
          <a:p>
            <a:endParaRPr lang="de-DE" sz="1200" dirty="0">
              <a:solidFill>
                <a:schemeClr val="tx1"/>
              </a:solidFill>
            </a:endParaRPr>
          </a:p>
          <a:p>
            <a:pPr marL="285750" indent="-285750">
              <a:buFont typeface="Wingdings" panose="05000000000000000000" pitchFamily="2" charset="2"/>
              <a:buChar char="ü"/>
            </a:pPr>
            <a:r>
              <a:rPr lang="ru-RU" sz="1200" dirty="0">
                <a:solidFill>
                  <a:schemeClr val="tx1"/>
                </a:solidFill>
              </a:rPr>
              <a:t>У межах бесіди, будут узгоджені необхідні кроки та заходи для працевлаштування або набуття професійно-технічної освіти.</a:t>
            </a:r>
            <a:endParaRPr lang="de-DE" sz="1200" dirty="0">
              <a:solidFill>
                <a:schemeClr val="tx1"/>
              </a:solidFill>
            </a:endParaRPr>
          </a:p>
          <a:p>
            <a:endParaRPr lang="de-DE" sz="1200" dirty="0">
              <a:solidFill>
                <a:schemeClr val="tx1"/>
              </a:solidFill>
            </a:endParaRPr>
          </a:p>
          <a:p>
            <a:pPr marL="285750" indent="-285750">
              <a:buFont typeface="Wingdings" panose="05000000000000000000" pitchFamily="2" charset="2"/>
              <a:buChar char="ü"/>
            </a:pPr>
            <a:r>
              <a:rPr lang="az-Cyrl-AZ" sz="1200" dirty="0">
                <a:solidFill>
                  <a:schemeClr val="tx1"/>
                </a:solidFill>
              </a:rPr>
              <a:t>Особливу увагу ми звернемо до вашого резюме, професійної оріентації, сертифікатів та атестатів, та ваших бажань щодо місця та різновиду робочого місця.</a:t>
            </a:r>
            <a:endParaRPr lang="de-DE" sz="1200" dirty="0">
              <a:solidFill>
                <a:schemeClr val="tx1"/>
              </a:solidFill>
            </a:endParaRPr>
          </a:p>
          <a:p>
            <a:endParaRPr lang="ru-RU" sz="1200" dirty="0">
              <a:solidFill>
                <a:schemeClr val="tx1"/>
              </a:solidFill>
            </a:endParaRPr>
          </a:p>
          <a:p>
            <a:pPr marL="285750" indent="-285750">
              <a:buFont typeface="Wingdings" panose="05000000000000000000" pitchFamily="2" charset="2"/>
              <a:buChar char="ü"/>
            </a:pPr>
            <a:r>
              <a:rPr lang="ru-RU" sz="1200" dirty="0">
                <a:solidFill>
                  <a:schemeClr val="tx1"/>
                </a:solidFill>
              </a:rPr>
              <a:t>За необхідністю, ми можемо залучити до консультації перекладача.</a:t>
            </a:r>
            <a:endParaRPr lang="de-DE" sz="1200" dirty="0">
              <a:solidFill>
                <a:schemeClr val="tx1"/>
              </a:solidFill>
            </a:endParaRPr>
          </a:p>
        </p:txBody>
      </p:sp>
      <p:sp>
        <p:nvSpPr>
          <p:cNvPr id="29" name="Rectangle 45"/>
          <p:cNvSpPr/>
          <p:nvPr/>
        </p:nvSpPr>
        <p:spPr>
          <a:xfrm>
            <a:off x="6856140" y="2881422"/>
            <a:ext cx="4325005" cy="2081252"/>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72283" tIns="90353" rIns="72283" bIns="90353" rtlCol="0" anchor="t" anchorCtr="0"/>
          <a:lstStyle/>
          <a:p>
            <a:pPr marL="736765" indent="-285750">
              <a:buFont typeface="Wingdings" panose="05000000000000000000" pitchFamily="2" charset="2"/>
              <a:buChar char="ü"/>
            </a:pPr>
            <a:r>
              <a:rPr lang="az-Cyrl-AZ" sz="1200" dirty="0">
                <a:solidFill>
                  <a:schemeClr val="tx2"/>
                </a:solidFill>
              </a:rPr>
              <a:t>Будь ласка, приходьте вчасно. </a:t>
            </a:r>
            <a:endParaRPr lang="de-DE" sz="1200" dirty="0">
              <a:solidFill>
                <a:schemeClr val="tx2"/>
              </a:solidFill>
            </a:endParaRPr>
          </a:p>
          <a:p>
            <a:pPr marL="451015"/>
            <a:endParaRPr lang="de-DE" sz="1200" dirty="0">
              <a:solidFill>
                <a:schemeClr val="tx2"/>
              </a:solidFill>
            </a:endParaRPr>
          </a:p>
          <a:p>
            <a:pPr marL="736765" indent="-285750">
              <a:buFont typeface="Wingdings" panose="05000000000000000000" pitchFamily="2" charset="2"/>
              <a:buChar char="ü"/>
            </a:pPr>
            <a:r>
              <a:rPr lang="ru-RU" sz="1200" dirty="0">
                <a:solidFill>
                  <a:schemeClr val="tx2"/>
                </a:solidFill>
              </a:rPr>
              <a:t>Вам необхідно мати з собою ваші свідоцтва про освіту, професійні сертіфікати, резюме та посвідчення особи.</a:t>
            </a:r>
          </a:p>
          <a:p>
            <a:pPr marL="451015"/>
            <a:endParaRPr lang="de-DE" sz="1200" dirty="0">
              <a:solidFill>
                <a:schemeClr val="tx2"/>
              </a:solidFill>
            </a:endParaRPr>
          </a:p>
          <a:p>
            <a:pPr marL="736765" indent="-285750">
              <a:buFont typeface="Wingdings" panose="05000000000000000000" pitchFamily="2" charset="2"/>
              <a:buChar char="ü"/>
            </a:pPr>
            <a:r>
              <a:rPr lang="ru-RU" sz="1200" dirty="0">
                <a:solidFill>
                  <a:schemeClr val="tx2"/>
                </a:solidFill>
              </a:rPr>
              <a:t>Підготуйтеся до консультації заздалегідь, користуючись нашими інформаційними сторінками та матеріалами.</a:t>
            </a:r>
            <a:endParaRPr lang="de-DE" sz="1200" dirty="0">
              <a:solidFill>
                <a:schemeClr val="tx2"/>
              </a:solidFill>
            </a:endParaRPr>
          </a:p>
          <a:p>
            <a:pPr marL="451015"/>
            <a:endParaRPr lang="de-DE" sz="1200" dirty="0">
              <a:solidFill>
                <a:schemeClr val="tx2"/>
              </a:solidFill>
            </a:endParaRPr>
          </a:p>
          <a:p>
            <a:pPr marL="736765" indent="-285750">
              <a:buFont typeface="Wingdings" panose="05000000000000000000" pitchFamily="2" charset="2"/>
              <a:buChar char="ü"/>
            </a:pPr>
            <a:r>
              <a:rPr lang="ru-RU" sz="1200" dirty="0">
                <a:solidFill>
                  <a:schemeClr val="tx2"/>
                </a:solidFill>
              </a:rPr>
              <a:t>Зробіть нотатки щодо ваших бажань та уявлень про місце та різновид роботи в Німеччині.</a:t>
            </a:r>
            <a:endParaRPr lang="de-DE" sz="1200" dirty="0">
              <a:solidFill>
                <a:schemeClr val="tx2"/>
              </a:solidFill>
            </a:endParaRPr>
          </a:p>
          <a:p>
            <a:pPr marL="451015"/>
            <a:endParaRPr lang="de-DE" sz="1200" i="1" dirty="0">
              <a:solidFill>
                <a:schemeClr val="tx2"/>
              </a:solidFill>
            </a:endParaRPr>
          </a:p>
          <a:p>
            <a:pPr marL="736765" indent="-285750">
              <a:buFont typeface="Wingdings" panose="05000000000000000000" pitchFamily="2" charset="2"/>
              <a:buChar char="ü"/>
            </a:pPr>
            <a:r>
              <a:rPr lang="ru-RU" sz="1200" dirty="0">
                <a:solidFill>
                  <a:schemeClr val="tx2"/>
                </a:solidFill>
              </a:rPr>
              <a:t>Ми маємо спеціальні консультативні пропозиції (питання про догляд за дітьми протягом кваліфікації, пропозиції для сприяння працевлаштуванню особливо для батьків, як то набуття професійно-технічної освіти неповним днем, тощо.). Будь ласка, звертайтеся до нас.</a:t>
            </a:r>
            <a:endParaRPr lang="de-DE" sz="1200" dirty="0">
              <a:solidFill>
                <a:schemeClr val="tx2"/>
              </a:solidFill>
            </a:endParaRPr>
          </a:p>
        </p:txBody>
      </p:sp>
      <p:sp>
        <p:nvSpPr>
          <p:cNvPr id="28" name="Rectangle 27">
            <a:extLst>
              <a:ext uri="{FF2B5EF4-FFF2-40B4-BE49-F238E27FC236}">
                <a16:creationId xmlns:a16="http://schemas.microsoft.com/office/drawing/2014/main" id="{8B548EA8-257F-4E57-8B2B-D14E0857DB47}"/>
              </a:ext>
            </a:extLst>
          </p:cNvPr>
          <p:cNvSpPr/>
          <p:nvPr/>
        </p:nvSpPr>
        <p:spPr>
          <a:xfrm>
            <a:off x="437520" y="2636825"/>
            <a:ext cx="2955112" cy="231732"/>
          </a:xfrm>
          <a:prstGeom prst="rect">
            <a:avLst/>
          </a:prstGeom>
          <a:noFill/>
          <a:ln w="952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accent1"/>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72283" tIns="90354" bIns="90354" rtlCol="0" anchor="ctr" anchorCtr="0"/>
          <a:lstStyle/>
          <a:p>
            <a:r>
              <a:rPr lang="az-Cyrl-AZ" sz="1606" b="1" dirty="0">
                <a:solidFill>
                  <a:srgbClr val="4D4D4D"/>
                </a:solidFill>
              </a:rPr>
              <a:t>Що відбувається?</a:t>
            </a:r>
            <a:endParaRPr lang="de-DE" sz="1606" b="1" dirty="0">
              <a:solidFill>
                <a:srgbClr val="4D4D4D"/>
              </a:solidFill>
            </a:endParaRPr>
          </a:p>
        </p:txBody>
      </p:sp>
      <p:sp>
        <p:nvSpPr>
          <p:cNvPr id="30" name="Rectangle 31">
            <a:extLst>
              <a:ext uri="{FF2B5EF4-FFF2-40B4-BE49-F238E27FC236}">
                <a16:creationId xmlns:a16="http://schemas.microsoft.com/office/drawing/2014/main" id="{E144FE52-86FF-48E6-B37F-A90ACEC836E2}"/>
              </a:ext>
            </a:extLst>
          </p:cNvPr>
          <p:cNvSpPr/>
          <p:nvPr/>
        </p:nvSpPr>
        <p:spPr>
          <a:xfrm>
            <a:off x="3964949" y="2635279"/>
            <a:ext cx="3063172" cy="246143"/>
          </a:xfrm>
          <a:prstGeom prst="rect">
            <a:avLst/>
          </a:prstGeom>
          <a:noFill/>
          <a:ln w="952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accent1"/>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72283" tIns="90354" bIns="90354" rtlCol="0" anchor="ctr" anchorCtr="0"/>
          <a:lstStyle/>
          <a:p>
            <a:r>
              <a:rPr lang="az-Cyrl-AZ" sz="1606" b="1" dirty="0">
                <a:solidFill>
                  <a:srgbClr val="4D4D4D"/>
                </a:solidFill>
              </a:rPr>
              <a:t>Що вам потрібно знати?</a:t>
            </a:r>
            <a:endParaRPr lang="de-DE" sz="1606" b="1" dirty="0">
              <a:solidFill>
                <a:srgbClr val="4D4D4D"/>
              </a:solidFill>
            </a:endParaRPr>
          </a:p>
        </p:txBody>
      </p:sp>
      <p:sp>
        <p:nvSpPr>
          <p:cNvPr id="32" name="Rectangle 40">
            <a:extLst>
              <a:ext uri="{FF2B5EF4-FFF2-40B4-BE49-F238E27FC236}">
                <a16:creationId xmlns:a16="http://schemas.microsoft.com/office/drawing/2014/main" id="{890DDF8D-F733-4604-9227-DF0FC99684FB}"/>
              </a:ext>
            </a:extLst>
          </p:cNvPr>
          <p:cNvSpPr/>
          <p:nvPr/>
        </p:nvSpPr>
        <p:spPr>
          <a:xfrm>
            <a:off x="7469444" y="2635280"/>
            <a:ext cx="2955112" cy="231732"/>
          </a:xfrm>
          <a:prstGeom prst="rect">
            <a:avLst/>
          </a:prstGeom>
          <a:noFill/>
          <a:ln w="952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accent1"/>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72283" tIns="90354" bIns="90354" rtlCol="0" anchor="ctr" anchorCtr="0"/>
          <a:lstStyle/>
          <a:p>
            <a:r>
              <a:rPr lang="az-Cyrl-AZ" sz="1606" b="1" dirty="0">
                <a:solidFill>
                  <a:schemeClr val="tx2"/>
                </a:solidFill>
              </a:rPr>
              <a:t>Що вам потрібно зробити?</a:t>
            </a:r>
            <a:endParaRPr lang="de-DE" sz="1606" b="1" dirty="0">
              <a:solidFill>
                <a:schemeClr val="tx2"/>
              </a:solidFill>
            </a:endParaRPr>
          </a:p>
        </p:txBody>
      </p:sp>
      <p:sp>
        <p:nvSpPr>
          <p:cNvPr id="34" name="ValueChainStarter">
            <a:extLst>
              <a:ext uri="{FF2B5EF4-FFF2-40B4-BE49-F238E27FC236}">
                <a16:creationId xmlns:a16="http://schemas.microsoft.com/office/drawing/2014/main" id="{8A2CB307-217B-4076-9BF5-4469A4790C31}"/>
              </a:ext>
            </a:extLst>
          </p:cNvPr>
          <p:cNvSpPr/>
          <p:nvPr/>
        </p:nvSpPr>
        <p:spPr>
          <a:xfrm>
            <a:off x="598144" y="1237680"/>
            <a:ext cx="2268000" cy="1224000"/>
          </a:xfrm>
          <a:prstGeom prst="homePlate">
            <a:avLst>
              <a:gd name="adj" fmla="val 28571"/>
            </a:avLst>
          </a:prstGeom>
          <a:solidFill>
            <a:schemeClr val="bg2">
              <a:lumMod val="75000"/>
              <a:alpha val="40000"/>
            </a:schemeClr>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lIns="36142" tIns="72283" rIns="36142" bIns="72283" rtlCol="0" anchor="ctr" anchorCtr="0"/>
          <a:lstStyle/>
          <a:p>
            <a:pPr algn="ctr"/>
            <a:r>
              <a:rPr lang="az-Cyrl-AZ" sz="1800" b="1" dirty="0">
                <a:solidFill>
                  <a:schemeClr val="bg2">
                    <a:lumMod val="75000"/>
                  </a:schemeClr>
                </a:solidFill>
              </a:rPr>
              <a:t>Посвідка на тимчасове проживання</a:t>
            </a:r>
            <a:endParaRPr lang="de-DE" sz="1800" b="1" dirty="0">
              <a:solidFill>
                <a:schemeClr val="bg2">
                  <a:lumMod val="75000"/>
                </a:schemeClr>
              </a:solidFill>
            </a:endParaRPr>
          </a:p>
        </p:txBody>
      </p:sp>
      <p:sp>
        <p:nvSpPr>
          <p:cNvPr id="35" name="ValueChainStarter">
            <a:extLst>
              <a:ext uri="{FF2B5EF4-FFF2-40B4-BE49-F238E27FC236}">
                <a16:creationId xmlns:a16="http://schemas.microsoft.com/office/drawing/2014/main" id="{C49A4AAE-6770-400A-AF4E-39A2DCD6E33D}"/>
              </a:ext>
            </a:extLst>
          </p:cNvPr>
          <p:cNvSpPr/>
          <p:nvPr/>
        </p:nvSpPr>
        <p:spPr>
          <a:xfrm>
            <a:off x="4778684" y="1204841"/>
            <a:ext cx="2268000" cy="1224000"/>
          </a:xfrm>
          <a:prstGeom prst="chevron">
            <a:avLst>
              <a:gd name="adj" fmla="val 28571"/>
            </a:avLst>
          </a:prstGeom>
          <a:solidFill>
            <a:schemeClr val="bg2">
              <a:lumMod val="75000"/>
              <a:alpha val="40000"/>
            </a:schemeClr>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lIns="0" tIns="90353" rIns="0" bIns="90353" rtlCol="0" anchor="ctr" anchorCtr="0"/>
          <a:lstStyle/>
          <a:p>
            <a:pPr algn="ctr"/>
            <a:r>
              <a:rPr lang="az-Cyrl-AZ" sz="1800" b="1" dirty="0">
                <a:solidFill>
                  <a:schemeClr val="bg1">
                    <a:lumMod val="65000"/>
                  </a:schemeClr>
                </a:solidFill>
              </a:rPr>
              <a:t>Володіння мовою</a:t>
            </a:r>
            <a:endParaRPr lang="de-DE" sz="1800" b="1" dirty="0">
              <a:solidFill>
                <a:schemeClr val="bg1">
                  <a:lumMod val="65000"/>
                </a:schemeClr>
              </a:solidFill>
            </a:endParaRPr>
          </a:p>
        </p:txBody>
      </p:sp>
      <p:sp>
        <p:nvSpPr>
          <p:cNvPr id="36" name="ValueChainStarter">
            <a:extLst>
              <a:ext uri="{FF2B5EF4-FFF2-40B4-BE49-F238E27FC236}">
                <a16:creationId xmlns:a16="http://schemas.microsoft.com/office/drawing/2014/main" id="{0D744A85-B644-45B7-8C40-733BDE5A6CC4}"/>
              </a:ext>
            </a:extLst>
          </p:cNvPr>
          <p:cNvSpPr/>
          <p:nvPr/>
        </p:nvSpPr>
        <p:spPr>
          <a:xfrm>
            <a:off x="8837622" y="1237680"/>
            <a:ext cx="2268000" cy="1224000"/>
          </a:xfrm>
          <a:prstGeom prst="chevron">
            <a:avLst>
              <a:gd name="adj" fmla="val 28571"/>
            </a:avLst>
          </a:prstGeom>
          <a:solidFill>
            <a:schemeClr val="bg2">
              <a:lumMod val="75000"/>
              <a:alpha val="40000"/>
            </a:schemeClr>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wrap="none" lIns="144567" tIns="72283" rIns="36142" bIns="72283" rtlCol="0" anchor="ctr" anchorCtr="0"/>
          <a:lstStyle/>
          <a:p>
            <a:pPr algn="ctr"/>
            <a:r>
              <a:rPr lang="az-Cyrl-AZ" sz="1800" b="1" dirty="0">
                <a:solidFill>
                  <a:schemeClr val="bg1">
                    <a:lumMod val="65000"/>
                  </a:schemeClr>
                </a:solidFill>
              </a:rPr>
              <a:t>Подальша </a:t>
            </a:r>
            <a:endParaRPr lang="de-DE" sz="1800" b="1" dirty="0">
              <a:solidFill>
                <a:schemeClr val="bg1">
                  <a:lumMod val="65000"/>
                </a:schemeClr>
              </a:solidFill>
            </a:endParaRPr>
          </a:p>
          <a:p>
            <a:pPr algn="ctr"/>
            <a:r>
              <a:rPr lang="az-Cyrl-AZ" sz="1800" b="1" dirty="0">
                <a:solidFill>
                  <a:schemeClr val="bg1">
                    <a:lumMod val="65000"/>
                  </a:schemeClr>
                </a:solidFill>
              </a:rPr>
              <a:t>інтеграція </a:t>
            </a:r>
            <a:endParaRPr lang="de-DE" sz="1800" b="1" dirty="0">
              <a:solidFill>
                <a:schemeClr val="bg1">
                  <a:lumMod val="65000"/>
                </a:schemeClr>
              </a:solidFill>
            </a:endParaRPr>
          </a:p>
        </p:txBody>
      </p:sp>
      <p:sp>
        <p:nvSpPr>
          <p:cNvPr id="38" name="ValueChainStarter">
            <a:extLst>
              <a:ext uri="{FF2B5EF4-FFF2-40B4-BE49-F238E27FC236}">
                <a16:creationId xmlns:a16="http://schemas.microsoft.com/office/drawing/2014/main" id="{1FBA59C3-8E9C-40E5-8E75-871B1639FFD6}"/>
              </a:ext>
            </a:extLst>
          </p:cNvPr>
          <p:cNvSpPr/>
          <p:nvPr/>
        </p:nvSpPr>
        <p:spPr>
          <a:xfrm>
            <a:off x="2685123" y="1230010"/>
            <a:ext cx="2268000" cy="1224000"/>
          </a:xfrm>
          <a:prstGeom prst="chevron">
            <a:avLst>
              <a:gd name="adj" fmla="val 28571"/>
            </a:avLst>
          </a:prstGeom>
          <a:solidFill>
            <a:schemeClr val="bg2">
              <a:lumMod val="75000"/>
              <a:alpha val="40000"/>
            </a:schemeClr>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lIns="0" tIns="90353" rIns="0" bIns="90353" rtlCol="0" anchor="ctr" anchorCtr="0"/>
          <a:lstStyle/>
          <a:p>
            <a:pPr algn="ctr"/>
            <a:r>
              <a:rPr lang="az-Cyrl-AZ" sz="1800" b="1" dirty="0">
                <a:solidFill>
                  <a:schemeClr val="bg2">
                    <a:lumMod val="75000"/>
                  </a:schemeClr>
                </a:solidFill>
              </a:rPr>
              <a:t>Ми надамо необхідну інформацію</a:t>
            </a:r>
            <a:endParaRPr lang="de-DE" sz="1800" b="1" dirty="0">
              <a:solidFill>
                <a:schemeClr val="bg2">
                  <a:lumMod val="75000"/>
                </a:schemeClr>
              </a:solidFill>
            </a:endParaRPr>
          </a:p>
        </p:txBody>
      </p:sp>
      <p:sp>
        <p:nvSpPr>
          <p:cNvPr id="39" name="ValueChainStarter">
            <a:extLst>
              <a:ext uri="{FF2B5EF4-FFF2-40B4-BE49-F238E27FC236}">
                <a16:creationId xmlns:a16="http://schemas.microsoft.com/office/drawing/2014/main" id="{8ACE90CE-7242-4CF2-BAF7-20EEA67119BA}"/>
              </a:ext>
            </a:extLst>
          </p:cNvPr>
          <p:cNvSpPr/>
          <p:nvPr/>
        </p:nvSpPr>
        <p:spPr>
          <a:xfrm>
            <a:off x="6750643" y="1204841"/>
            <a:ext cx="2268000" cy="1224000"/>
          </a:xfrm>
          <a:prstGeom prst="chevron">
            <a:avLst>
              <a:gd name="adj" fmla="val 28571"/>
            </a:avLst>
          </a:prstGeom>
          <a:solidFill>
            <a:schemeClr val="tx2"/>
          </a:solidFill>
          <a:ln w="9525" cap="flat" cmpd="sng" algn="ctr">
            <a:noFill/>
            <a:prstDash val="solid"/>
          </a:ln>
          <a:effectLst>
            <a:outerShdw blurRad="50800" dist="38100" dir="2700000" algn="tl" rotWithShape="0">
              <a:prstClr val="black">
                <a:alpha val="40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lIns="0" tIns="90353" rIns="0" bIns="90353" rtlCol="0" anchor="ctr" anchorCtr="0"/>
          <a:lstStyle/>
          <a:p>
            <a:pPr algn="ctr"/>
            <a:r>
              <a:rPr lang="az-Cyrl-AZ" sz="1800" b="1" dirty="0">
                <a:solidFill>
                  <a:schemeClr val="bg1"/>
                </a:solidFill>
              </a:rPr>
              <a:t>Наша консультативна діяльність</a:t>
            </a:r>
            <a:endParaRPr lang="de-DE" sz="1800" b="1" dirty="0">
              <a:solidFill>
                <a:schemeClr val="bg1"/>
              </a:solidFill>
            </a:endParaRPr>
          </a:p>
        </p:txBody>
      </p:sp>
    </p:spTree>
    <p:extLst>
      <p:ext uri="{BB962C8B-B14F-4D97-AF65-F5344CB8AC3E}">
        <p14:creationId xmlns:p14="http://schemas.microsoft.com/office/powerpoint/2010/main" val="249625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Object 30" hidden="1"/>
          <p:cNvGraphicFramePr>
            <a:graphicFrameLocks noChangeAspect="1"/>
          </p:cNvGraphicFramePr>
          <p:nvPr>
            <p:custDataLst>
              <p:tags r:id="rId2"/>
            </p:custDataLst>
            <p:extLst/>
          </p:nvPr>
        </p:nvGraphicFramePr>
        <p:xfrm>
          <a:off x="1148915" y="1595"/>
          <a:ext cx="1593" cy="1593"/>
        </p:xfrm>
        <a:graphic>
          <a:graphicData uri="http://schemas.openxmlformats.org/presentationml/2006/ole">
            <mc:AlternateContent xmlns:mc="http://schemas.openxmlformats.org/markup-compatibility/2006">
              <mc:Choice xmlns:v="urn:schemas-microsoft-com:vml" Requires="v">
                <p:oleObj spid="_x0000_s5242" name="think-cell Slide" r:id="rId5" imgW="360" imgH="360" progId="TCLayout.ActiveDocument.1">
                  <p:embed/>
                </p:oleObj>
              </mc:Choice>
              <mc:Fallback>
                <p:oleObj name="think-cell Slide" r:id="rId5" imgW="360" imgH="360" progId="TCLayout.ActiveDocument.1">
                  <p:embed/>
                  <p:pic>
                    <p:nvPicPr>
                      <p:cNvPr id="31" name="Object 30"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8915" y="1595"/>
                        <a:ext cx="1593" cy="159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a:xfrm>
            <a:off x="363358" y="153371"/>
            <a:ext cx="10987724" cy="834873"/>
          </a:xfrm>
        </p:spPr>
        <p:txBody>
          <a:bodyPr/>
          <a:lstStyle/>
          <a:p>
            <a:r>
              <a:rPr lang="ru-RU" dirty="0">
                <a:solidFill>
                  <a:schemeClr val="tx2"/>
                </a:solidFill>
              </a:rPr>
              <a:t>П´ятий крок: </a:t>
            </a:r>
            <a:r>
              <a:rPr lang="ru-RU" dirty="0">
                <a:solidFill>
                  <a:schemeClr val="tx1"/>
                </a:solidFill>
              </a:rPr>
              <a:t>подальші дії на шляху до працевлаштування будуть підібрани особисто для вас.</a:t>
            </a:r>
            <a:endParaRPr lang="de-DE" dirty="0">
              <a:solidFill>
                <a:schemeClr val="tx1"/>
              </a:solidFill>
            </a:endParaRPr>
          </a:p>
        </p:txBody>
      </p:sp>
      <p:sp>
        <p:nvSpPr>
          <p:cNvPr id="33" name="Rectangle 32"/>
          <p:cNvSpPr/>
          <p:nvPr/>
        </p:nvSpPr>
        <p:spPr>
          <a:xfrm>
            <a:off x="487416" y="3238806"/>
            <a:ext cx="2955112" cy="2428348"/>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72283" tIns="90353" rIns="72283" bIns="90353" rtlCol="0" anchor="t" anchorCtr="0"/>
          <a:lstStyle/>
          <a:p>
            <a:pPr marL="285750" indent="-285750">
              <a:buFont typeface="Wingdings" panose="05000000000000000000" pitchFamily="2" charset="2"/>
              <a:buChar char="ü"/>
            </a:pPr>
            <a:r>
              <a:rPr lang="az-Cyrl-AZ" sz="1200" dirty="0">
                <a:solidFill>
                  <a:schemeClr val="tx1"/>
                </a:solidFill>
              </a:rPr>
              <a:t>Вам необхідно відвідувати мовні або інтеграційні курси (вивчити німецьку мову).</a:t>
            </a:r>
            <a:endParaRPr lang="de-DE" sz="1200" dirty="0">
              <a:solidFill>
                <a:schemeClr val="tx1"/>
              </a:solidFill>
            </a:endParaRPr>
          </a:p>
          <a:p>
            <a:endParaRPr lang="de-DE" sz="1200" dirty="0">
              <a:solidFill>
                <a:schemeClr val="tx1"/>
              </a:solidFill>
            </a:endParaRPr>
          </a:p>
          <a:p>
            <a:pPr marL="285750" indent="-285750">
              <a:buFont typeface="Wingdings" panose="05000000000000000000" pitchFamily="2" charset="2"/>
              <a:buChar char="ü"/>
            </a:pPr>
            <a:r>
              <a:rPr lang="az-Cyrl-AZ" sz="1200" dirty="0">
                <a:solidFill>
                  <a:schemeClr val="tx1"/>
                </a:solidFill>
              </a:rPr>
              <a:t>У вас є можливість відвідувати різноманітні курси, проходити практику на фірмі або проводити подальші бесіди та обмірковувати особливі пропозиції (як то консультація з Уповноваженою особою з питань забезпечення рівних прав та можливостей жінок і чоловіків, щодо догляду за дітьми, тощо)</a:t>
            </a:r>
            <a:endParaRPr lang="en-US" sz="1200" dirty="0" err="1">
              <a:solidFill>
                <a:schemeClr val="tx1"/>
              </a:solidFill>
            </a:endParaRPr>
          </a:p>
        </p:txBody>
      </p:sp>
      <p:sp>
        <p:nvSpPr>
          <p:cNvPr id="44" name="Rectangle 43"/>
          <p:cNvSpPr/>
          <p:nvPr/>
        </p:nvSpPr>
        <p:spPr>
          <a:xfrm>
            <a:off x="3917133" y="3046480"/>
            <a:ext cx="2955112" cy="2980694"/>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72283" tIns="90353" rIns="72283" bIns="90353" rtlCol="0" anchor="t" anchorCtr="0"/>
          <a:lstStyle/>
          <a:p>
            <a:endParaRPr lang="ru-RU" sz="1200" dirty="0">
              <a:solidFill>
                <a:schemeClr val="tx1"/>
              </a:solidFill>
            </a:endParaRPr>
          </a:p>
          <a:p>
            <a:pPr marL="285750" indent="-285750">
              <a:buFont typeface="Wingdings" panose="05000000000000000000" pitchFamily="2" charset="2"/>
              <a:buChar char="ü"/>
            </a:pPr>
            <a:r>
              <a:rPr lang="ru-RU" sz="1200" dirty="0">
                <a:solidFill>
                  <a:schemeClr val="tx1"/>
                </a:solidFill>
              </a:rPr>
              <a:t>Всі наші пропозиції рівночинні як для жінок так і для чоловіків та можуть відвідуватись не повний день</a:t>
            </a:r>
            <a:endParaRPr lang="de-DE" sz="1200" dirty="0">
              <a:solidFill>
                <a:schemeClr val="tx1"/>
              </a:solidFill>
            </a:endParaRPr>
          </a:p>
          <a:p>
            <a:endParaRPr lang="de-DE" sz="1200" dirty="0">
              <a:solidFill>
                <a:schemeClr val="tx1"/>
              </a:solidFill>
            </a:endParaRPr>
          </a:p>
          <a:p>
            <a:pPr marL="285750" indent="-285750">
              <a:buFont typeface="Wingdings" panose="05000000000000000000" pitchFamily="2" charset="2"/>
              <a:buChar char="ü"/>
            </a:pPr>
            <a:r>
              <a:rPr lang="ru-RU" sz="1200" dirty="0">
                <a:solidFill>
                  <a:schemeClr val="tx1"/>
                </a:solidFill>
              </a:rPr>
              <a:t>Ми сприяємо працевлаштуванню, підтримуючи вас здобуттям особливих професійних властивостей та заходів по перепідготовці або підвищення кваліфікаціі.</a:t>
            </a:r>
            <a:endParaRPr lang="de-DE" sz="1200" dirty="0">
              <a:solidFill>
                <a:schemeClr val="tx1"/>
              </a:solidFill>
            </a:endParaRPr>
          </a:p>
          <a:p>
            <a:pPr marL="285750" indent="-285750">
              <a:buFont typeface="Wingdings" panose="05000000000000000000" pitchFamily="2" charset="2"/>
              <a:buChar char="ü"/>
            </a:pPr>
            <a:endParaRPr lang="de-DE" sz="1200" dirty="0">
              <a:solidFill>
                <a:schemeClr val="tx1"/>
              </a:solidFill>
            </a:endParaRPr>
          </a:p>
          <a:p>
            <a:pPr marL="285750" indent="-285750">
              <a:buFont typeface="Wingdings" panose="05000000000000000000" pitchFamily="2" charset="2"/>
              <a:buChar char="ü"/>
            </a:pPr>
            <a:r>
              <a:rPr lang="ru-RU" sz="1200" dirty="0">
                <a:solidFill>
                  <a:schemeClr val="tx1"/>
                </a:solidFill>
              </a:rPr>
              <a:t>Ми сприяємо працевлаштуванню, пропонуючи вам можливі вакансіі.</a:t>
            </a:r>
            <a:r>
              <a:rPr lang="de-DE" sz="1200" dirty="0">
                <a:solidFill>
                  <a:schemeClr val="tx1"/>
                </a:solidFill>
              </a:rPr>
              <a:t> </a:t>
            </a:r>
          </a:p>
        </p:txBody>
      </p:sp>
      <p:sp>
        <p:nvSpPr>
          <p:cNvPr id="46" name="Rectangle 45"/>
          <p:cNvSpPr/>
          <p:nvPr/>
        </p:nvSpPr>
        <p:spPr>
          <a:xfrm>
            <a:off x="7580466" y="3245673"/>
            <a:ext cx="3415961" cy="1843133"/>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72283" tIns="90353" rIns="0" bIns="90353" rtlCol="0" anchor="t" anchorCtr="0"/>
          <a:lstStyle/>
          <a:p>
            <a:pPr marL="285750" indent="-285750">
              <a:buFont typeface="Wingdings" panose="05000000000000000000" pitchFamily="2" charset="2"/>
              <a:buChar char="ü"/>
            </a:pPr>
            <a:r>
              <a:rPr lang="ru-RU" sz="1200" dirty="0">
                <a:solidFill>
                  <a:schemeClr val="tx2"/>
                </a:solidFill>
              </a:rPr>
              <a:t>Регулярно та вчасно приймайте участь в консультативних пропозиціях та зустрічах.</a:t>
            </a:r>
            <a:endParaRPr lang="de-DE" sz="1200" dirty="0">
              <a:solidFill>
                <a:schemeClr val="tx2"/>
              </a:solidFill>
            </a:endParaRPr>
          </a:p>
          <a:p>
            <a:pPr marL="285750" indent="-285750">
              <a:buFont typeface="Wingdings" panose="05000000000000000000" pitchFamily="2" charset="2"/>
              <a:buChar char="ü"/>
            </a:pPr>
            <a:endParaRPr lang="de-DE" sz="1200" dirty="0">
              <a:solidFill>
                <a:schemeClr val="tx2"/>
              </a:solidFill>
            </a:endParaRPr>
          </a:p>
          <a:p>
            <a:pPr marL="285750" indent="-285750">
              <a:buFont typeface="Wingdings" panose="05000000000000000000" pitchFamily="2" charset="2"/>
              <a:buChar char="ü"/>
            </a:pPr>
            <a:r>
              <a:rPr lang="ru-RU" sz="1200" dirty="0">
                <a:solidFill>
                  <a:schemeClr val="tx2"/>
                </a:solidFill>
              </a:rPr>
              <a:t>Інформуйтеся про подальші можливості на місці. Пропозиції по догляду за дітьми, професійне супровідження, інформаційні заходи.</a:t>
            </a:r>
            <a:endParaRPr lang="de-DE" sz="1200" dirty="0">
              <a:solidFill>
                <a:schemeClr val="tx2"/>
              </a:solidFill>
            </a:endParaRPr>
          </a:p>
          <a:p>
            <a:endParaRPr lang="de-DE" sz="1200" dirty="0">
              <a:solidFill>
                <a:schemeClr val="tx2"/>
              </a:solidFill>
            </a:endParaRPr>
          </a:p>
          <a:p>
            <a:pPr marL="285750" indent="-285750">
              <a:buFont typeface="Wingdings" panose="05000000000000000000" pitchFamily="2" charset="2"/>
              <a:buChar char="ü"/>
            </a:pPr>
            <a:r>
              <a:rPr lang="ru-RU" sz="1200" dirty="0">
                <a:solidFill>
                  <a:schemeClr val="tx2"/>
                </a:solidFill>
              </a:rPr>
              <a:t>Контактуйте нас та тримайте з нами зв´язок.</a:t>
            </a:r>
            <a:endParaRPr lang="de-DE" sz="1200" dirty="0">
              <a:solidFill>
                <a:schemeClr val="tx2"/>
              </a:solidFill>
            </a:endParaRPr>
          </a:p>
        </p:txBody>
      </p:sp>
      <p:sp>
        <p:nvSpPr>
          <p:cNvPr id="28" name="Rectangle 27">
            <a:extLst>
              <a:ext uri="{FF2B5EF4-FFF2-40B4-BE49-F238E27FC236}">
                <a16:creationId xmlns:a16="http://schemas.microsoft.com/office/drawing/2014/main" id="{3AA5AFA6-884E-44F5-B713-CB1F7E9476BA}"/>
              </a:ext>
            </a:extLst>
          </p:cNvPr>
          <p:cNvSpPr/>
          <p:nvPr/>
        </p:nvSpPr>
        <p:spPr>
          <a:xfrm>
            <a:off x="437520" y="2636825"/>
            <a:ext cx="2955112" cy="231732"/>
          </a:xfrm>
          <a:prstGeom prst="rect">
            <a:avLst/>
          </a:prstGeom>
          <a:noFill/>
          <a:ln w="952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accent1"/>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72283" tIns="90354" bIns="90354" rtlCol="0" anchor="ctr" anchorCtr="0"/>
          <a:lstStyle/>
          <a:p>
            <a:r>
              <a:rPr lang="az-Cyrl-AZ" sz="1606" b="1" dirty="0">
                <a:solidFill>
                  <a:srgbClr val="4D4D4D"/>
                </a:solidFill>
              </a:rPr>
              <a:t>Що відбувається?</a:t>
            </a:r>
            <a:endParaRPr lang="de-DE" sz="1606" b="1" dirty="0">
              <a:solidFill>
                <a:srgbClr val="4D4D4D"/>
              </a:solidFill>
            </a:endParaRPr>
          </a:p>
        </p:txBody>
      </p:sp>
      <p:sp>
        <p:nvSpPr>
          <p:cNvPr id="29" name="Rectangle 31">
            <a:extLst>
              <a:ext uri="{FF2B5EF4-FFF2-40B4-BE49-F238E27FC236}">
                <a16:creationId xmlns:a16="http://schemas.microsoft.com/office/drawing/2014/main" id="{C5AF5646-B329-42ED-B315-AC3567512BF7}"/>
              </a:ext>
            </a:extLst>
          </p:cNvPr>
          <p:cNvSpPr/>
          <p:nvPr/>
        </p:nvSpPr>
        <p:spPr>
          <a:xfrm>
            <a:off x="3964949" y="2635279"/>
            <a:ext cx="3063172" cy="246143"/>
          </a:xfrm>
          <a:prstGeom prst="rect">
            <a:avLst/>
          </a:prstGeom>
          <a:noFill/>
          <a:ln w="952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accent1"/>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72283" tIns="90354" bIns="90354" rtlCol="0" anchor="ctr" anchorCtr="0"/>
          <a:lstStyle/>
          <a:p>
            <a:r>
              <a:rPr lang="az-Cyrl-AZ" sz="1606" b="1" dirty="0">
                <a:solidFill>
                  <a:srgbClr val="4D4D4D"/>
                </a:solidFill>
              </a:rPr>
              <a:t>Що вам потрібно знати?</a:t>
            </a:r>
            <a:endParaRPr lang="de-DE" sz="1606" b="1" dirty="0">
              <a:solidFill>
                <a:srgbClr val="4D4D4D"/>
              </a:solidFill>
            </a:endParaRPr>
          </a:p>
        </p:txBody>
      </p:sp>
      <p:sp>
        <p:nvSpPr>
          <p:cNvPr id="30" name="Rectangle 40">
            <a:extLst>
              <a:ext uri="{FF2B5EF4-FFF2-40B4-BE49-F238E27FC236}">
                <a16:creationId xmlns:a16="http://schemas.microsoft.com/office/drawing/2014/main" id="{41C6F431-91AF-49DE-855D-7105A419E2E6}"/>
              </a:ext>
            </a:extLst>
          </p:cNvPr>
          <p:cNvSpPr/>
          <p:nvPr/>
        </p:nvSpPr>
        <p:spPr>
          <a:xfrm>
            <a:off x="7469444" y="2635280"/>
            <a:ext cx="2955112" cy="231732"/>
          </a:xfrm>
          <a:prstGeom prst="rect">
            <a:avLst/>
          </a:prstGeom>
          <a:noFill/>
          <a:ln w="952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accent1"/>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72283" tIns="90354" bIns="90354" rtlCol="0" anchor="ctr" anchorCtr="0"/>
          <a:lstStyle/>
          <a:p>
            <a:r>
              <a:rPr lang="az-Cyrl-AZ" sz="1606" b="1" dirty="0">
                <a:solidFill>
                  <a:schemeClr val="tx2"/>
                </a:solidFill>
              </a:rPr>
              <a:t>Що вам потрібно зробити?</a:t>
            </a:r>
            <a:endParaRPr lang="de-DE" sz="1606" b="1" dirty="0">
              <a:solidFill>
                <a:schemeClr val="tx2"/>
              </a:solidFill>
            </a:endParaRPr>
          </a:p>
        </p:txBody>
      </p:sp>
      <p:sp>
        <p:nvSpPr>
          <p:cNvPr id="32" name="ValueChainStarter">
            <a:extLst>
              <a:ext uri="{FF2B5EF4-FFF2-40B4-BE49-F238E27FC236}">
                <a16:creationId xmlns:a16="http://schemas.microsoft.com/office/drawing/2014/main" id="{07C5F962-0002-45C4-AC0C-49D7757C073E}"/>
              </a:ext>
            </a:extLst>
          </p:cNvPr>
          <p:cNvSpPr/>
          <p:nvPr/>
        </p:nvSpPr>
        <p:spPr>
          <a:xfrm>
            <a:off x="598144" y="1237680"/>
            <a:ext cx="2268000" cy="1224000"/>
          </a:xfrm>
          <a:prstGeom prst="homePlate">
            <a:avLst>
              <a:gd name="adj" fmla="val 28571"/>
            </a:avLst>
          </a:prstGeom>
          <a:solidFill>
            <a:schemeClr val="bg2">
              <a:lumMod val="75000"/>
              <a:alpha val="40000"/>
            </a:schemeClr>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lIns="36142" tIns="72283" rIns="36142" bIns="72283" rtlCol="0" anchor="ctr" anchorCtr="0"/>
          <a:lstStyle/>
          <a:p>
            <a:pPr algn="ctr"/>
            <a:r>
              <a:rPr lang="az-Cyrl-AZ" sz="1800" b="1" dirty="0">
                <a:solidFill>
                  <a:schemeClr val="bg2">
                    <a:lumMod val="75000"/>
                  </a:schemeClr>
                </a:solidFill>
              </a:rPr>
              <a:t>Посвідка на тимчасове проживання</a:t>
            </a:r>
            <a:endParaRPr lang="de-DE" sz="1800" b="1" dirty="0">
              <a:solidFill>
                <a:schemeClr val="bg2">
                  <a:lumMod val="75000"/>
                </a:schemeClr>
              </a:solidFill>
            </a:endParaRPr>
          </a:p>
        </p:txBody>
      </p:sp>
      <p:sp>
        <p:nvSpPr>
          <p:cNvPr id="34" name="ValueChainStarter">
            <a:extLst>
              <a:ext uri="{FF2B5EF4-FFF2-40B4-BE49-F238E27FC236}">
                <a16:creationId xmlns:a16="http://schemas.microsoft.com/office/drawing/2014/main" id="{61E1226A-EB4F-4553-B0BA-7387C3FC2FFA}"/>
              </a:ext>
            </a:extLst>
          </p:cNvPr>
          <p:cNvSpPr/>
          <p:nvPr/>
        </p:nvSpPr>
        <p:spPr>
          <a:xfrm>
            <a:off x="4778684" y="1204841"/>
            <a:ext cx="2268000" cy="1224000"/>
          </a:xfrm>
          <a:prstGeom prst="chevron">
            <a:avLst>
              <a:gd name="adj" fmla="val 28571"/>
            </a:avLst>
          </a:prstGeom>
          <a:solidFill>
            <a:schemeClr val="bg2">
              <a:lumMod val="75000"/>
              <a:alpha val="40000"/>
            </a:schemeClr>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lIns="0" tIns="90353" rIns="0" bIns="90353" rtlCol="0" anchor="ctr" anchorCtr="0"/>
          <a:lstStyle/>
          <a:p>
            <a:pPr algn="ctr"/>
            <a:r>
              <a:rPr lang="az-Cyrl-AZ" sz="1800" b="1" dirty="0">
                <a:solidFill>
                  <a:schemeClr val="bg1">
                    <a:lumMod val="65000"/>
                  </a:schemeClr>
                </a:solidFill>
              </a:rPr>
              <a:t>Володіння мовою</a:t>
            </a:r>
            <a:endParaRPr lang="de-DE" sz="1800" b="1" dirty="0">
              <a:solidFill>
                <a:schemeClr val="bg1">
                  <a:lumMod val="65000"/>
                </a:schemeClr>
              </a:solidFill>
            </a:endParaRPr>
          </a:p>
        </p:txBody>
      </p:sp>
      <p:sp>
        <p:nvSpPr>
          <p:cNvPr id="35" name="ValueChainStarter">
            <a:extLst>
              <a:ext uri="{FF2B5EF4-FFF2-40B4-BE49-F238E27FC236}">
                <a16:creationId xmlns:a16="http://schemas.microsoft.com/office/drawing/2014/main" id="{690327FA-FFE9-4355-A2AA-4D33628591C5}"/>
              </a:ext>
            </a:extLst>
          </p:cNvPr>
          <p:cNvSpPr/>
          <p:nvPr/>
        </p:nvSpPr>
        <p:spPr>
          <a:xfrm>
            <a:off x="6872245" y="1194682"/>
            <a:ext cx="2268000" cy="1224000"/>
          </a:xfrm>
          <a:prstGeom prst="chevron">
            <a:avLst>
              <a:gd name="adj" fmla="val 28571"/>
            </a:avLst>
          </a:prstGeom>
          <a:solidFill>
            <a:schemeClr val="bg2">
              <a:lumMod val="75000"/>
              <a:alpha val="40000"/>
            </a:schemeClr>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wrap="none" lIns="144567" tIns="72283" rIns="36142" bIns="72283" rtlCol="0" anchor="ctr" anchorCtr="0"/>
          <a:lstStyle/>
          <a:p>
            <a:pPr algn="ctr"/>
            <a:r>
              <a:rPr lang="az-Cyrl-AZ" sz="1800" b="1" dirty="0">
                <a:solidFill>
                  <a:schemeClr val="bg2">
                    <a:lumMod val="75000"/>
                  </a:schemeClr>
                </a:solidFill>
              </a:rPr>
              <a:t>Наша </a:t>
            </a:r>
            <a:endParaRPr lang="de-DE" sz="1800" b="1" dirty="0">
              <a:solidFill>
                <a:schemeClr val="bg2">
                  <a:lumMod val="75000"/>
                </a:schemeClr>
              </a:solidFill>
            </a:endParaRPr>
          </a:p>
          <a:p>
            <a:pPr algn="ctr"/>
            <a:r>
              <a:rPr lang="az-Cyrl-AZ" sz="1800" b="1" dirty="0">
                <a:solidFill>
                  <a:schemeClr val="bg2">
                    <a:lumMod val="75000"/>
                  </a:schemeClr>
                </a:solidFill>
              </a:rPr>
              <a:t>консультативна </a:t>
            </a:r>
            <a:endParaRPr lang="de-DE" sz="1800" b="1" dirty="0">
              <a:solidFill>
                <a:schemeClr val="bg2">
                  <a:lumMod val="75000"/>
                </a:schemeClr>
              </a:solidFill>
            </a:endParaRPr>
          </a:p>
          <a:p>
            <a:pPr algn="ctr"/>
            <a:r>
              <a:rPr lang="az-Cyrl-AZ" sz="1800" b="1" dirty="0">
                <a:solidFill>
                  <a:schemeClr val="bg2">
                    <a:lumMod val="75000"/>
                  </a:schemeClr>
                </a:solidFill>
              </a:rPr>
              <a:t>діяльність</a:t>
            </a:r>
            <a:endParaRPr lang="de-DE" sz="1800" b="1" dirty="0">
              <a:solidFill>
                <a:schemeClr val="bg2">
                  <a:lumMod val="75000"/>
                </a:schemeClr>
              </a:solidFill>
            </a:endParaRPr>
          </a:p>
        </p:txBody>
      </p:sp>
      <p:sp>
        <p:nvSpPr>
          <p:cNvPr id="36" name="ValueChainStarter">
            <a:extLst>
              <a:ext uri="{FF2B5EF4-FFF2-40B4-BE49-F238E27FC236}">
                <a16:creationId xmlns:a16="http://schemas.microsoft.com/office/drawing/2014/main" id="{BB6DA739-EDAB-4B18-B367-BA7EDA9581DF}"/>
              </a:ext>
            </a:extLst>
          </p:cNvPr>
          <p:cNvSpPr/>
          <p:nvPr/>
        </p:nvSpPr>
        <p:spPr>
          <a:xfrm>
            <a:off x="2685123" y="1230010"/>
            <a:ext cx="2268000" cy="1224000"/>
          </a:xfrm>
          <a:prstGeom prst="chevron">
            <a:avLst>
              <a:gd name="adj" fmla="val 28571"/>
            </a:avLst>
          </a:prstGeom>
          <a:solidFill>
            <a:schemeClr val="bg2">
              <a:lumMod val="75000"/>
              <a:alpha val="40000"/>
            </a:schemeClr>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lIns="0" tIns="90353" rIns="0" bIns="90353" rtlCol="0" anchor="ctr" anchorCtr="0"/>
          <a:lstStyle/>
          <a:p>
            <a:pPr algn="ctr"/>
            <a:r>
              <a:rPr lang="az-Cyrl-AZ" sz="1800" b="1" dirty="0">
                <a:solidFill>
                  <a:schemeClr val="bg2">
                    <a:lumMod val="75000"/>
                  </a:schemeClr>
                </a:solidFill>
              </a:rPr>
              <a:t>Ми надамо необхідну інформацію</a:t>
            </a:r>
            <a:endParaRPr lang="de-DE" sz="1800" b="1" dirty="0">
              <a:solidFill>
                <a:schemeClr val="bg2">
                  <a:lumMod val="75000"/>
                </a:schemeClr>
              </a:solidFill>
            </a:endParaRPr>
          </a:p>
        </p:txBody>
      </p:sp>
      <p:sp>
        <p:nvSpPr>
          <p:cNvPr id="37" name="ValueChainStarter">
            <a:extLst>
              <a:ext uri="{FF2B5EF4-FFF2-40B4-BE49-F238E27FC236}">
                <a16:creationId xmlns:a16="http://schemas.microsoft.com/office/drawing/2014/main" id="{B76A131E-A536-45AE-9720-80C7C8239E51}"/>
              </a:ext>
            </a:extLst>
          </p:cNvPr>
          <p:cNvSpPr/>
          <p:nvPr/>
        </p:nvSpPr>
        <p:spPr>
          <a:xfrm>
            <a:off x="8921270" y="1200306"/>
            <a:ext cx="2268000" cy="1224000"/>
          </a:xfrm>
          <a:prstGeom prst="chevron">
            <a:avLst>
              <a:gd name="adj" fmla="val 28571"/>
            </a:avLst>
          </a:prstGeom>
          <a:solidFill>
            <a:schemeClr val="tx2"/>
          </a:solidFill>
          <a:ln w="9525" cap="flat" cmpd="sng" algn="ctr">
            <a:noFill/>
            <a:prstDash val="solid"/>
          </a:ln>
          <a:effectLst>
            <a:outerShdw blurRad="50800" dist="38100" dir="2700000" algn="tl" rotWithShape="0">
              <a:prstClr val="black">
                <a:alpha val="40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lIns="0" tIns="90353" rIns="0" bIns="90353" rtlCol="0" anchor="ctr" anchorCtr="0"/>
          <a:lstStyle/>
          <a:p>
            <a:pPr algn="ctr"/>
            <a:r>
              <a:rPr lang="az-Cyrl-AZ" sz="1800" b="1" dirty="0">
                <a:solidFill>
                  <a:schemeClr val="bg1"/>
                </a:solidFill>
              </a:rPr>
              <a:t>Подальша </a:t>
            </a:r>
            <a:endParaRPr lang="de-DE" sz="1800" b="1" dirty="0">
              <a:solidFill>
                <a:schemeClr val="bg1"/>
              </a:solidFill>
            </a:endParaRPr>
          </a:p>
          <a:p>
            <a:pPr algn="ctr"/>
            <a:r>
              <a:rPr lang="az-Cyrl-AZ" sz="1800" b="1" dirty="0">
                <a:solidFill>
                  <a:schemeClr val="bg1"/>
                </a:solidFill>
              </a:rPr>
              <a:t>інтеграція </a:t>
            </a:r>
            <a:endParaRPr lang="de-DE" sz="1800" b="1" dirty="0">
              <a:solidFill>
                <a:schemeClr val="bg1"/>
              </a:solidFill>
            </a:endParaRPr>
          </a:p>
        </p:txBody>
      </p:sp>
    </p:spTree>
    <p:extLst>
      <p:ext uri="{BB962C8B-B14F-4D97-AF65-F5344CB8AC3E}">
        <p14:creationId xmlns:p14="http://schemas.microsoft.com/office/powerpoint/2010/main" val="2368915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7EEB13-4E03-4C5C-8AC7-3CEA48FCA557}"/>
              </a:ext>
            </a:extLst>
          </p:cNvPr>
          <p:cNvSpPr>
            <a:spLocks noGrp="1"/>
          </p:cNvSpPr>
          <p:nvPr>
            <p:ph type="title"/>
          </p:nvPr>
        </p:nvSpPr>
        <p:spPr>
          <a:xfrm>
            <a:off x="409425" y="220766"/>
            <a:ext cx="11217600" cy="860624"/>
          </a:xfrm>
        </p:spPr>
        <p:txBody>
          <a:bodyPr/>
          <a:lstStyle/>
          <a:p>
            <a:r>
              <a:rPr lang="ru-RU" dirty="0">
                <a:solidFill>
                  <a:schemeClr val="tx1"/>
                </a:solidFill>
              </a:rPr>
              <a:t>Визнання вашої освіти чи професії</a:t>
            </a:r>
            <a:br>
              <a:rPr lang="de-DE" sz="1600" b="0" dirty="0">
                <a:solidFill>
                  <a:schemeClr val="tx1">
                    <a:lumMod val="65000"/>
                    <a:lumOff val="35000"/>
                  </a:schemeClr>
                </a:solidFill>
              </a:rPr>
            </a:br>
            <a:endParaRPr lang="de-DE" dirty="0"/>
          </a:p>
        </p:txBody>
      </p:sp>
      <p:sp>
        <p:nvSpPr>
          <p:cNvPr id="5" name="Foliennummernplatzhalter 4">
            <a:extLst>
              <a:ext uri="{FF2B5EF4-FFF2-40B4-BE49-F238E27FC236}">
                <a16:creationId xmlns:a16="http://schemas.microsoft.com/office/drawing/2014/main" id="{3D7C17DF-CE45-4B6F-B239-AFFAE836AC77}"/>
              </a:ext>
            </a:extLst>
          </p:cNvPr>
          <p:cNvSpPr>
            <a:spLocks noGrp="1"/>
          </p:cNvSpPr>
          <p:nvPr>
            <p:ph type="sldNum" sz="quarter" idx="11"/>
          </p:nvPr>
        </p:nvSpPr>
        <p:spPr/>
        <p:txBody>
          <a:bodyPr/>
          <a:lstStyle/>
          <a:p>
            <a:r>
              <a:rPr lang="de-DE"/>
              <a:t>Seite </a:t>
            </a:r>
            <a:fld id="{A8946A1F-0169-4AB6-AEFC-44545780F863}" type="slidenum">
              <a:rPr lang="de-DE" smtClean="0"/>
              <a:pPr/>
              <a:t>8</a:t>
            </a:fld>
            <a:endParaRPr lang="de-DE" dirty="0"/>
          </a:p>
        </p:txBody>
      </p:sp>
      <p:sp>
        <p:nvSpPr>
          <p:cNvPr id="13" name="Rechteck 12">
            <a:extLst>
              <a:ext uri="{FF2B5EF4-FFF2-40B4-BE49-F238E27FC236}">
                <a16:creationId xmlns:a16="http://schemas.microsoft.com/office/drawing/2014/main" id="{DE8ABE6B-5D15-4C65-9B00-4F02344CE148}"/>
              </a:ext>
            </a:extLst>
          </p:cNvPr>
          <p:cNvSpPr/>
          <p:nvPr/>
        </p:nvSpPr>
        <p:spPr>
          <a:xfrm>
            <a:off x="1330905" y="1294851"/>
            <a:ext cx="9213269" cy="138499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pPr lvl="0" defTabSz="914400">
              <a:defRPr/>
            </a:pPr>
            <a:r>
              <a:rPr lang="ru-RU" sz="1800" b="1" dirty="0"/>
              <a:t>Визнання ваших професійних кваліфікацій та атестатів/дипломів дає вам більше можливостей на ринку праці.</a:t>
            </a:r>
            <a:endParaRPr lang="de-DE" sz="1800" b="1" dirty="0"/>
          </a:p>
          <a:p>
            <a:pPr lvl="0" defTabSz="914400">
              <a:defRPr/>
            </a:pPr>
            <a:endParaRPr lang="de-DE" sz="1800" b="1" dirty="0"/>
          </a:p>
          <a:p>
            <a:pPr lvl="0" defTabSz="914400">
              <a:defRPr/>
            </a:pPr>
            <a:r>
              <a:rPr lang="ru-RU" sz="1800" b="1" dirty="0"/>
              <a:t>У з´вязку з цим  - подавайте заяву </a:t>
            </a:r>
            <a:r>
              <a:rPr lang="ru-RU" sz="1800" b="1" dirty="0">
                <a:solidFill>
                  <a:schemeClr val="tx2"/>
                </a:solidFill>
              </a:rPr>
              <a:t>на визнання вашої професійної кваліфікаціі та освіти!</a:t>
            </a:r>
            <a:endParaRPr lang="en-US" sz="1800" b="1" dirty="0" err="1">
              <a:solidFill>
                <a:schemeClr val="tx2"/>
              </a:solidFill>
            </a:endParaRPr>
          </a:p>
        </p:txBody>
      </p:sp>
      <p:grpSp>
        <p:nvGrpSpPr>
          <p:cNvPr id="14" name="Gruppieren 13">
            <a:extLst>
              <a:ext uri="{FF2B5EF4-FFF2-40B4-BE49-F238E27FC236}">
                <a16:creationId xmlns:a16="http://schemas.microsoft.com/office/drawing/2014/main" id="{2C0CCA4D-006C-43F0-BCBE-A2C0584C411B}"/>
              </a:ext>
            </a:extLst>
          </p:cNvPr>
          <p:cNvGrpSpPr/>
          <p:nvPr/>
        </p:nvGrpSpPr>
        <p:grpSpPr>
          <a:xfrm>
            <a:off x="366531" y="1661062"/>
            <a:ext cx="725637" cy="338610"/>
            <a:chOff x="5776052" y="5430446"/>
            <a:chExt cx="246173" cy="141918"/>
          </a:xfrm>
          <a:effectLst>
            <a:outerShdw blurRad="50800" dist="38100" dir="2700000" algn="tl" rotWithShape="0">
              <a:prstClr val="black">
                <a:alpha val="40000"/>
              </a:prstClr>
            </a:outerShdw>
          </a:effectLst>
        </p:grpSpPr>
        <p:sp>
          <p:nvSpPr>
            <p:cNvPr id="15" name="Freeform 12">
              <a:extLst>
                <a:ext uri="{FF2B5EF4-FFF2-40B4-BE49-F238E27FC236}">
                  <a16:creationId xmlns:a16="http://schemas.microsoft.com/office/drawing/2014/main" id="{DF5A12B9-93DD-42CD-8EAB-B309BC84B019}"/>
                </a:ext>
              </a:extLst>
            </p:cNvPr>
            <p:cNvSpPr>
              <a:spLocks/>
            </p:cNvSpPr>
            <p:nvPr/>
          </p:nvSpPr>
          <p:spPr bwMode="auto">
            <a:xfrm>
              <a:off x="5812151" y="5430446"/>
              <a:ext cx="210074" cy="110742"/>
            </a:xfrm>
            <a:custGeom>
              <a:avLst/>
              <a:gdLst>
                <a:gd name="T0" fmla="*/ 359 w 372"/>
                <a:gd name="T1" fmla="*/ 43 h 155"/>
                <a:gd name="T2" fmla="*/ 249 w 372"/>
                <a:gd name="T3" fmla="*/ 125 h 155"/>
                <a:gd name="T4" fmla="*/ 110 w 372"/>
                <a:gd name="T5" fmla="*/ 125 h 155"/>
                <a:gd name="T6" fmla="*/ 80 w 372"/>
                <a:gd name="T7" fmla="*/ 155 h 155"/>
                <a:gd name="T8" fmla="*/ 0 w 372"/>
                <a:gd name="T9" fmla="*/ 74 h 155"/>
                <a:gd name="T10" fmla="*/ 66 w 372"/>
                <a:gd name="T11" fmla="*/ 8 h 155"/>
                <a:gd name="T12" fmla="*/ 84 w 372"/>
                <a:gd name="T13" fmla="*/ 0 h 155"/>
                <a:gd name="T14" fmla="*/ 234 w 372"/>
                <a:gd name="T15" fmla="*/ 0 h 155"/>
                <a:gd name="T16" fmla="*/ 257 w 372"/>
                <a:gd name="T17" fmla="*/ 24 h 155"/>
                <a:gd name="T18" fmla="*/ 234 w 372"/>
                <a:gd name="T19" fmla="*/ 47 h 155"/>
                <a:gd name="T20" fmla="*/ 163 w 372"/>
                <a:gd name="T21" fmla="*/ 47 h 155"/>
                <a:gd name="T22" fmla="*/ 155 w 372"/>
                <a:gd name="T23" fmla="*/ 55 h 155"/>
                <a:gd name="T24" fmla="*/ 163 w 372"/>
                <a:gd name="T25" fmla="*/ 63 h 155"/>
                <a:gd name="T26" fmla="*/ 250 w 372"/>
                <a:gd name="T27" fmla="*/ 63 h 155"/>
                <a:gd name="T28" fmla="*/ 256 w 372"/>
                <a:gd name="T29" fmla="*/ 60 h 155"/>
                <a:gd name="T30" fmla="*/ 336 w 372"/>
                <a:gd name="T31" fmla="*/ 7 h 155"/>
                <a:gd name="T32" fmla="*/ 367 w 372"/>
                <a:gd name="T33" fmla="*/ 14 h 155"/>
                <a:gd name="T34" fmla="*/ 359 w 372"/>
                <a:gd name="T35" fmla="*/ 43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72" h="155">
                  <a:moveTo>
                    <a:pt x="359" y="43"/>
                  </a:moveTo>
                  <a:cubicBezTo>
                    <a:pt x="249" y="125"/>
                    <a:pt x="249" y="125"/>
                    <a:pt x="249" y="125"/>
                  </a:cubicBezTo>
                  <a:cubicBezTo>
                    <a:pt x="110" y="125"/>
                    <a:pt x="110" y="125"/>
                    <a:pt x="110" y="125"/>
                  </a:cubicBezTo>
                  <a:cubicBezTo>
                    <a:pt x="80" y="155"/>
                    <a:pt x="80" y="155"/>
                    <a:pt x="80" y="155"/>
                  </a:cubicBezTo>
                  <a:cubicBezTo>
                    <a:pt x="0" y="74"/>
                    <a:pt x="0" y="74"/>
                    <a:pt x="0" y="74"/>
                  </a:cubicBezTo>
                  <a:cubicBezTo>
                    <a:pt x="66" y="8"/>
                    <a:pt x="66" y="8"/>
                    <a:pt x="66" y="8"/>
                  </a:cubicBezTo>
                  <a:cubicBezTo>
                    <a:pt x="71" y="3"/>
                    <a:pt x="77" y="0"/>
                    <a:pt x="84" y="0"/>
                  </a:cubicBezTo>
                  <a:cubicBezTo>
                    <a:pt x="234" y="0"/>
                    <a:pt x="234" y="0"/>
                    <a:pt x="234" y="0"/>
                  </a:cubicBezTo>
                  <a:cubicBezTo>
                    <a:pt x="247" y="0"/>
                    <a:pt x="257" y="11"/>
                    <a:pt x="257" y="24"/>
                  </a:cubicBezTo>
                  <a:cubicBezTo>
                    <a:pt x="257" y="37"/>
                    <a:pt x="247" y="47"/>
                    <a:pt x="234" y="47"/>
                  </a:cubicBezTo>
                  <a:cubicBezTo>
                    <a:pt x="163" y="47"/>
                    <a:pt x="163" y="47"/>
                    <a:pt x="163" y="47"/>
                  </a:cubicBezTo>
                  <a:cubicBezTo>
                    <a:pt x="158" y="47"/>
                    <a:pt x="155" y="51"/>
                    <a:pt x="155" y="55"/>
                  </a:cubicBezTo>
                  <a:cubicBezTo>
                    <a:pt x="155" y="59"/>
                    <a:pt x="158" y="63"/>
                    <a:pt x="163" y="63"/>
                  </a:cubicBezTo>
                  <a:cubicBezTo>
                    <a:pt x="250" y="63"/>
                    <a:pt x="250" y="63"/>
                    <a:pt x="250" y="63"/>
                  </a:cubicBezTo>
                  <a:cubicBezTo>
                    <a:pt x="252" y="63"/>
                    <a:pt x="254" y="62"/>
                    <a:pt x="256" y="60"/>
                  </a:cubicBezTo>
                  <a:cubicBezTo>
                    <a:pt x="336" y="7"/>
                    <a:pt x="336" y="7"/>
                    <a:pt x="336" y="7"/>
                  </a:cubicBezTo>
                  <a:cubicBezTo>
                    <a:pt x="347" y="0"/>
                    <a:pt x="361" y="4"/>
                    <a:pt x="367" y="14"/>
                  </a:cubicBezTo>
                  <a:cubicBezTo>
                    <a:pt x="372" y="24"/>
                    <a:pt x="369" y="38"/>
                    <a:pt x="359" y="43"/>
                  </a:cubicBezTo>
                  <a:close/>
                </a:path>
              </a:pathLst>
            </a:custGeom>
            <a:solidFill>
              <a:schemeClr val="tx2"/>
            </a:solidFill>
            <a:ln>
              <a:noFill/>
            </a:ln>
            <a:extLst/>
          </p:spPr>
          <p:txBody>
            <a:bodyPr vert="horz" wrap="square" lIns="91805" tIns="45903" rIns="91805" bIns="45903" numCol="1" anchor="t" anchorCtr="0" compatLnSpc="1">
              <a:prstTxWarp prst="textNoShape">
                <a:avLst/>
              </a:prstTxWarp>
            </a:bodyPr>
            <a:lstStyle/>
            <a:p>
              <a:pPr defTabSz="918058" fontAlgn="auto">
                <a:lnSpc>
                  <a:spcPct val="100000"/>
                </a:lnSpc>
                <a:spcBef>
                  <a:spcPct val="0"/>
                </a:spcBef>
                <a:spcAft>
                  <a:spcPts val="0"/>
                </a:spcAft>
                <a:defRPr/>
              </a:pPr>
              <a:endParaRPr lang="de-DE" sz="1606" kern="0" dirty="0">
                <a:solidFill>
                  <a:srgbClr val="FF0000"/>
                </a:solidFill>
                <a:ea typeface="ＭＳ Ｐゴシック"/>
              </a:endParaRPr>
            </a:p>
          </p:txBody>
        </p:sp>
        <p:sp>
          <p:nvSpPr>
            <p:cNvPr id="16" name="Freeform 13">
              <a:extLst>
                <a:ext uri="{FF2B5EF4-FFF2-40B4-BE49-F238E27FC236}">
                  <a16:creationId xmlns:a16="http://schemas.microsoft.com/office/drawing/2014/main" id="{A726E751-9558-45CF-98F4-04EB5E79FFF3}"/>
                </a:ext>
              </a:extLst>
            </p:cNvPr>
            <p:cNvSpPr>
              <a:spLocks/>
            </p:cNvSpPr>
            <p:nvPr/>
          </p:nvSpPr>
          <p:spPr bwMode="auto">
            <a:xfrm>
              <a:off x="5776052" y="5486564"/>
              <a:ext cx="67791" cy="85800"/>
            </a:xfrm>
            <a:custGeom>
              <a:avLst/>
              <a:gdLst>
                <a:gd name="T0" fmla="*/ 172 w 172"/>
                <a:gd name="T1" fmla="*/ 143 h 172"/>
                <a:gd name="T2" fmla="*/ 29 w 172"/>
                <a:gd name="T3" fmla="*/ 0 h 172"/>
                <a:gd name="T4" fmla="*/ 0 w 172"/>
                <a:gd name="T5" fmla="*/ 27 h 172"/>
                <a:gd name="T6" fmla="*/ 143 w 172"/>
                <a:gd name="T7" fmla="*/ 172 h 172"/>
                <a:gd name="T8" fmla="*/ 172 w 172"/>
                <a:gd name="T9" fmla="*/ 143 h 172"/>
              </a:gdLst>
              <a:ahLst/>
              <a:cxnLst>
                <a:cxn ang="0">
                  <a:pos x="T0" y="T1"/>
                </a:cxn>
                <a:cxn ang="0">
                  <a:pos x="T2" y="T3"/>
                </a:cxn>
                <a:cxn ang="0">
                  <a:pos x="T4" y="T5"/>
                </a:cxn>
                <a:cxn ang="0">
                  <a:pos x="T6" y="T7"/>
                </a:cxn>
                <a:cxn ang="0">
                  <a:pos x="T8" y="T9"/>
                </a:cxn>
              </a:cxnLst>
              <a:rect l="0" t="0" r="r" b="b"/>
              <a:pathLst>
                <a:path w="172" h="172">
                  <a:moveTo>
                    <a:pt x="172" y="143"/>
                  </a:moveTo>
                  <a:lnTo>
                    <a:pt x="29" y="0"/>
                  </a:lnTo>
                  <a:lnTo>
                    <a:pt x="0" y="27"/>
                  </a:lnTo>
                  <a:lnTo>
                    <a:pt x="143" y="172"/>
                  </a:lnTo>
                  <a:lnTo>
                    <a:pt x="172" y="143"/>
                  </a:lnTo>
                  <a:close/>
                </a:path>
              </a:pathLst>
            </a:custGeom>
            <a:solidFill>
              <a:schemeClr val="tx2"/>
            </a:solidFill>
            <a:ln>
              <a:noFill/>
            </a:ln>
            <a:extLst/>
          </p:spPr>
          <p:txBody>
            <a:bodyPr vert="horz" wrap="square" lIns="91805" tIns="45903" rIns="91805" bIns="45903" numCol="1" anchor="t" anchorCtr="0" compatLnSpc="1">
              <a:prstTxWarp prst="textNoShape">
                <a:avLst/>
              </a:prstTxWarp>
            </a:bodyPr>
            <a:lstStyle/>
            <a:p>
              <a:pPr defTabSz="918058" fontAlgn="auto">
                <a:lnSpc>
                  <a:spcPct val="100000"/>
                </a:lnSpc>
                <a:spcBef>
                  <a:spcPct val="0"/>
                </a:spcBef>
                <a:spcAft>
                  <a:spcPts val="0"/>
                </a:spcAft>
                <a:defRPr/>
              </a:pPr>
              <a:endParaRPr lang="de-DE" sz="1606" kern="0" dirty="0">
                <a:solidFill>
                  <a:srgbClr val="FF0000"/>
                </a:solidFill>
                <a:ea typeface="ＭＳ Ｐゴシック"/>
              </a:endParaRPr>
            </a:p>
          </p:txBody>
        </p:sp>
      </p:grpSp>
      <p:sp>
        <p:nvSpPr>
          <p:cNvPr id="17" name="Rectangle 26">
            <a:extLst>
              <a:ext uri="{FF2B5EF4-FFF2-40B4-BE49-F238E27FC236}">
                <a16:creationId xmlns:a16="http://schemas.microsoft.com/office/drawing/2014/main" id="{9B689D87-ECF8-448E-B403-E1EDAF112FF4}"/>
              </a:ext>
            </a:extLst>
          </p:cNvPr>
          <p:cNvSpPr/>
          <p:nvPr/>
        </p:nvSpPr>
        <p:spPr>
          <a:xfrm>
            <a:off x="1232127" y="2712255"/>
            <a:ext cx="4168547" cy="2393423"/>
          </a:xfrm>
          <a:prstGeom prst="rect">
            <a:avLst/>
          </a:prstGeom>
          <a:no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lvl="0" defTabSz="914400">
              <a:defRPr/>
            </a:pPr>
            <a:r>
              <a:rPr lang="az-Cyrl-AZ" sz="1800" b="1" dirty="0">
                <a:solidFill>
                  <a:srgbClr val="000000"/>
                </a:solidFill>
              </a:rPr>
              <a:t>На Батьківщині ви</a:t>
            </a:r>
            <a:r>
              <a:rPr kumimoji="0" lang="de-DE" sz="1800" b="1" i="0" u="none" strike="noStrike" kern="1200" cap="none" spc="0" normalizeH="0" baseline="0" noProof="0" dirty="0">
                <a:ln>
                  <a:noFill/>
                </a:ln>
                <a:solidFill>
                  <a:srgbClr val="000000"/>
                </a:solidFill>
                <a:effectLst/>
                <a:uLnTx/>
                <a:uFillTx/>
                <a:latin typeface="Arial"/>
                <a:ea typeface="+mn-ea"/>
                <a:cs typeface="+mn-cs"/>
              </a:rPr>
              <a:t>…</a:t>
            </a:r>
          </a:p>
          <a:p>
            <a:pPr marL="285750" lvl="0" indent="-285750" defTabSz="914400">
              <a:lnSpc>
                <a:spcPct val="150000"/>
              </a:lnSpc>
              <a:buFont typeface="Wingdings" panose="05000000000000000000" pitchFamily="2" charset="2"/>
              <a:buChar char="§"/>
              <a:defRPr/>
            </a:pPr>
            <a:r>
              <a:rPr lang="az-Cyrl-AZ" sz="1800" dirty="0">
                <a:solidFill>
                  <a:srgbClr val="000000"/>
                </a:solidFill>
              </a:rPr>
              <a:t>закінчили професійно-технічний заклад</a:t>
            </a:r>
            <a:r>
              <a:rPr kumimoji="0" lang="de-DE" sz="1800" b="0" i="0" u="none" strike="noStrike" kern="1200" cap="none" spc="0" normalizeH="0" baseline="0" noProof="0" dirty="0">
                <a:ln>
                  <a:noFill/>
                </a:ln>
                <a:solidFill>
                  <a:srgbClr val="000000"/>
                </a:solidFill>
                <a:effectLst/>
                <a:uLnTx/>
                <a:uFillTx/>
                <a:latin typeface="Arial"/>
                <a:ea typeface="+mn-ea"/>
                <a:cs typeface="+mn-cs"/>
              </a:rPr>
              <a:t>?</a:t>
            </a:r>
          </a:p>
          <a:p>
            <a:pPr marL="285750" lvl="0" indent="-285750" defTabSz="914400">
              <a:lnSpc>
                <a:spcPct val="150000"/>
              </a:lnSpc>
              <a:buFont typeface="Wingdings" panose="05000000000000000000" pitchFamily="2" charset="2"/>
              <a:buChar char="§"/>
              <a:defRPr/>
            </a:pPr>
            <a:r>
              <a:rPr lang="az-Cyrl-AZ" sz="1800" dirty="0">
                <a:solidFill>
                  <a:srgbClr val="000000"/>
                </a:solidFill>
              </a:rPr>
              <a:t>набули професію</a:t>
            </a:r>
            <a:r>
              <a:rPr kumimoji="0" lang="de-DE" sz="1800" b="0" i="0" u="none" strike="noStrike" kern="1200" cap="none" spc="0" normalizeH="0" baseline="0" noProof="0" dirty="0">
                <a:ln>
                  <a:noFill/>
                </a:ln>
                <a:solidFill>
                  <a:srgbClr val="000000"/>
                </a:solidFill>
                <a:effectLst/>
                <a:uLnTx/>
                <a:uFillTx/>
                <a:latin typeface="Arial"/>
                <a:ea typeface="+mn-ea"/>
                <a:cs typeface="+mn-cs"/>
              </a:rPr>
              <a:t>?</a:t>
            </a:r>
          </a:p>
          <a:p>
            <a:pPr marL="285750" lvl="0" indent="-285750" defTabSz="914400">
              <a:lnSpc>
                <a:spcPct val="150000"/>
              </a:lnSpc>
              <a:buFont typeface="Wingdings" panose="05000000000000000000" pitchFamily="2" charset="2"/>
              <a:buChar char="§"/>
              <a:defRPr/>
            </a:pPr>
            <a:r>
              <a:rPr lang="az-Cyrl-AZ" sz="1800" dirty="0">
                <a:solidFill>
                  <a:srgbClr val="000000"/>
                </a:solidFill>
              </a:rPr>
              <a:t>набули вищу освіту</a:t>
            </a:r>
            <a:r>
              <a:rPr kumimoji="0" lang="de-DE" sz="1800" b="0" i="0" u="none" strike="noStrike" kern="1200" cap="none" spc="0" normalizeH="0" baseline="0" noProof="0" dirty="0">
                <a:ln>
                  <a:noFill/>
                </a:ln>
                <a:solidFill>
                  <a:srgbClr val="000000"/>
                </a:solidFill>
                <a:effectLst/>
                <a:uLnTx/>
                <a:uFillTx/>
                <a:latin typeface="Arial"/>
                <a:ea typeface="+mn-ea"/>
                <a:cs typeface="+mn-cs"/>
              </a:rPr>
              <a:t>?</a:t>
            </a:r>
          </a:p>
          <a:p>
            <a:pPr marL="285750" lvl="0" indent="-285750" defTabSz="914400">
              <a:lnSpc>
                <a:spcPct val="150000"/>
              </a:lnSpc>
              <a:buFont typeface="Wingdings" panose="05000000000000000000" pitchFamily="2" charset="2"/>
              <a:buChar char="§"/>
              <a:defRPr/>
            </a:pPr>
            <a:r>
              <a:rPr lang="az-Cyrl-AZ" sz="1800" dirty="0">
                <a:solidFill>
                  <a:srgbClr val="000000"/>
                </a:solidFill>
              </a:rPr>
              <a:t>набули професійного досвіду </a:t>
            </a:r>
            <a:r>
              <a:rPr kumimoji="0" lang="de-DE" sz="1800" b="0" i="0" u="none" strike="noStrike" kern="1200" cap="none" spc="0" normalizeH="0" baseline="0" noProof="0" dirty="0">
                <a:ln>
                  <a:noFill/>
                </a:ln>
                <a:solidFill>
                  <a:srgbClr val="000000"/>
                </a:solidFill>
                <a:effectLst/>
                <a:uLnTx/>
                <a:uFillTx/>
                <a:latin typeface="Arial"/>
                <a:ea typeface="+mn-ea"/>
                <a:cs typeface="+mn-cs"/>
              </a:rPr>
              <a:t>?</a:t>
            </a:r>
          </a:p>
        </p:txBody>
      </p:sp>
      <p:sp>
        <p:nvSpPr>
          <p:cNvPr id="18" name="Rechteck 17">
            <a:extLst>
              <a:ext uri="{FF2B5EF4-FFF2-40B4-BE49-F238E27FC236}">
                <a16:creationId xmlns:a16="http://schemas.microsoft.com/office/drawing/2014/main" id="{B88B5E7D-AA81-4C1D-8CFB-E4621BB077C2}"/>
              </a:ext>
            </a:extLst>
          </p:cNvPr>
          <p:cNvSpPr/>
          <p:nvPr/>
        </p:nvSpPr>
        <p:spPr>
          <a:xfrm>
            <a:off x="6869307" y="2871552"/>
            <a:ext cx="4589268" cy="1477328"/>
          </a:xfrm>
          <a:prstGeom prst="rect">
            <a:avLst/>
          </a:prstGeom>
          <a:noFill/>
        </p:spPr>
        <p:txBody>
          <a:bodyPr wrap="square">
            <a:spAutoFit/>
          </a:bodyPr>
          <a:lstStyle/>
          <a:p>
            <a:pPr lvl="0" defTabSz="914400">
              <a:defRPr/>
            </a:pPr>
            <a:r>
              <a:rPr lang="az-Cyrl-AZ" sz="1800" dirty="0">
                <a:solidFill>
                  <a:srgbClr val="000000"/>
                </a:solidFill>
              </a:rPr>
              <a:t>Ви маєте можливість визнати ваші сертіфікати та підтверження в Німеччині. Це допоможе вам покращити можливості працевлаштування та більш високої зарплати. </a:t>
            </a:r>
            <a:endParaRPr kumimoji="0" lang="de-DE" sz="1800" i="0" u="none" strike="noStrike" kern="1200" cap="none" spc="0" normalizeH="0" baseline="0" noProof="0" dirty="0">
              <a:ln>
                <a:noFill/>
              </a:ln>
              <a:solidFill>
                <a:srgbClr val="000000"/>
              </a:solidFill>
              <a:effectLst/>
              <a:uLnTx/>
              <a:uFillTx/>
              <a:latin typeface="Arial"/>
              <a:ea typeface="+mn-ea"/>
              <a:cs typeface="+mn-cs"/>
            </a:endParaRPr>
          </a:p>
        </p:txBody>
      </p:sp>
      <p:sp>
        <p:nvSpPr>
          <p:cNvPr id="22" name="Freeform 41">
            <a:extLst>
              <a:ext uri="{FF2B5EF4-FFF2-40B4-BE49-F238E27FC236}">
                <a16:creationId xmlns:a16="http://schemas.microsoft.com/office/drawing/2014/main" id="{F45F52E8-3266-4E12-A175-68B25C83E30C}"/>
              </a:ext>
            </a:extLst>
          </p:cNvPr>
          <p:cNvSpPr>
            <a:spLocks noChangeAspect="1" noEditPoints="1"/>
          </p:cNvSpPr>
          <p:nvPr/>
        </p:nvSpPr>
        <p:spPr bwMode="auto">
          <a:xfrm>
            <a:off x="1092168" y="5373053"/>
            <a:ext cx="601099" cy="539627"/>
          </a:xfrm>
          <a:custGeom>
            <a:avLst/>
            <a:gdLst/>
            <a:ahLst/>
            <a:cxnLst>
              <a:cxn ang="0">
                <a:pos x="188" y="119"/>
              </a:cxn>
              <a:cxn ang="0">
                <a:pos x="186" y="96"/>
              </a:cxn>
              <a:cxn ang="0">
                <a:pos x="152" y="69"/>
              </a:cxn>
              <a:cxn ang="0">
                <a:pos x="130" y="67"/>
              </a:cxn>
              <a:cxn ang="0">
                <a:pos x="137" y="38"/>
              </a:cxn>
              <a:cxn ang="0">
                <a:pos x="136" y="7"/>
              </a:cxn>
              <a:cxn ang="0">
                <a:pos x="122" y="2"/>
              </a:cxn>
              <a:cxn ang="0">
                <a:pos x="115" y="24"/>
              </a:cxn>
              <a:cxn ang="0">
                <a:pos x="110" y="37"/>
              </a:cxn>
              <a:cxn ang="0">
                <a:pos x="95" y="63"/>
              </a:cxn>
              <a:cxn ang="0">
                <a:pos x="70" y="99"/>
              </a:cxn>
              <a:cxn ang="0">
                <a:pos x="58" y="103"/>
              </a:cxn>
              <a:cxn ang="0">
                <a:pos x="46" y="94"/>
              </a:cxn>
              <a:cxn ang="0">
                <a:pos x="12" y="95"/>
              </a:cxn>
              <a:cxn ang="0">
                <a:pos x="0" y="109"/>
              </a:cxn>
              <a:cxn ang="0">
                <a:pos x="1" y="165"/>
              </a:cxn>
              <a:cxn ang="0">
                <a:pos x="12" y="178"/>
              </a:cxn>
              <a:cxn ang="0">
                <a:pos x="48" y="178"/>
              </a:cxn>
              <a:cxn ang="0">
                <a:pos x="59" y="169"/>
              </a:cxn>
              <a:cxn ang="0">
                <a:pos x="78" y="166"/>
              </a:cxn>
              <a:cxn ang="0">
                <a:pos x="138" y="165"/>
              </a:cxn>
              <a:cxn ang="0">
                <a:pos x="168" y="160"/>
              </a:cxn>
              <a:cxn ang="0">
                <a:pos x="183" y="140"/>
              </a:cxn>
              <a:cxn ang="0">
                <a:pos x="188" y="119"/>
              </a:cxn>
              <a:cxn ang="0">
                <a:pos x="30" y="165"/>
              </a:cxn>
              <a:cxn ang="0">
                <a:pos x="22" y="158"/>
              </a:cxn>
              <a:cxn ang="0">
                <a:pos x="30" y="150"/>
              </a:cxn>
              <a:cxn ang="0">
                <a:pos x="38" y="158"/>
              </a:cxn>
              <a:cxn ang="0">
                <a:pos x="30" y="165"/>
              </a:cxn>
            </a:cxnLst>
            <a:rect l="0" t="0" r="r" b="b"/>
            <a:pathLst>
              <a:path w="200" h="179">
                <a:moveTo>
                  <a:pt x="188" y="119"/>
                </a:moveTo>
                <a:cubicBezTo>
                  <a:pt x="199" y="112"/>
                  <a:pt x="190" y="96"/>
                  <a:pt x="186" y="96"/>
                </a:cubicBezTo>
                <a:cubicBezTo>
                  <a:pt x="200" y="70"/>
                  <a:pt x="154" y="69"/>
                  <a:pt x="152" y="69"/>
                </a:cubicBezTo>
                <a:cubicBezTo>
                  <a:pt x="129" y="72"/>
                  <a:pt x="130" y="68"/>
                  <a:pt x="130" y="67"/>
                </a:cubicBezTo>
                <a:cubicBezTo>
                  <a:pt x="128" y="64"/>
                  <a:pt x="135" y="41"/>
                  <a:pt x="137" y="38"/>
                </a:cubicBezTo>
                <a:cubicBezTo>
                  <a:pt x="143" y="26"/>
                  <a:pt x="137" y="9"/>
                  <a:pt x="136" y="7"/>
                </a:cubicBezTo>
                <a:cubicBezTo>
                  <a:pt x="134" y="0"/>
                  <a:pt x="122" y="2"/>
                  <a:pt x="122" y="2"/>
                </a:cubicBezTo>
                <a:cubicBezTo>
                  <a:pt x="122" y="2"/>
                  <a:pt x="116" y="22"/>
                  <a:pt x="115" y="24"/>
                </a:cubicBezTo>
                <a:cubicBezTo>
                  <a:pt x="111" y="29"/>
                  <a:pt x="110" y="37"/>
                  <a:pt x="110" y="37"/>
                </a:cubicBezTo>
                <a:cubicBezTo>
                  <a:pt x="110" y="37"/>
                  <a:pt x="96" y="61"/>
                  <a:pt x="95" y="63"/>
                </a:cubicBezTo>
                <a:cubicBezTo>
                  <a:pt x="83" y="84"/>
                  <a:pt x="72" y="97"/>
                  <a:pt x="70" y="99"/>
                </a:cubicBezTo>
                <a:cubicBezTo>
                  <a:pt x="68" y="100"/>
                  <a:pt x="63" y="101"/>
                  <a:pt x="58" y="103"/>
                </a:cubicBezTo>
                <a:cubicBezTo>
                  <a:pt x="57" y="97"/>
                  <a:pt x="54" y="94"/>
                  <a:pt x="46" y="94"/>
                </a:cubicBezTo>
                <a:cubicBezTo>
                  <a:pt x="43" y="94"/>
                  <a:pt x="15" y="95"/>
                  <a:pt x="12" y="95"/>
                </a:cubicBezTo>
                <a:cubicBezTo>
                  <a:pt x="2" y="95"/>
                  <a:pt x="0" y="99"/>
                  <a:pt x="0" y="109"/>
                </a:cubicBezTo>
                <a:cubicBezTo>
                  <a:pt x="0" y="118"/>
                  <a:pt x="1" y="155"/>
                  <a:pt x="1" y="165"/>
                </a:cubicBezTo>
                <a:cubicBezTo>
                  <a:pt x="1" y="175"/>
                  <a:pt x="5" y="178"/>
                  <a:pt x="12" y="178"/>
                </a:cubicBezTo>
                <a:cubicBezTo>
                  <a:pt x="15" y="179"/>
                  <a:pt x="46" y="178"/>
                  <a:pt x="48" y="178"/>
                </a:cubicBezTo>
                <a:cubicBezTo>
                  <a:pt x="54" y="178"/>
                  <a:pt x="58" y="175"/>
                  <a:pt x="59" y="169"/>
                </a:cubicBezTo>
                <a:cubicBezTo>
                  <a:pt x="68" y="167"/>
                  <a:pt x="77" y="166"/>
                  <a:pt x="78" y="166"/>
                </a:cubicBezTo>
                <a:cubicBezTo>
                  <a:pt x="121" y="166"/>
                  <a:pt x="136" y="166"/>
                  <a:pt x="138" y="165"/>
                </a:cubicBezTo>
                <a:cubicBezTo>
                  <a:pt x="158" y="165"/>
                  <a:pt x="167" y="161"/>
                  <a:pt x="168" y="160"/>
                </a:cubicBezTo>
                <a:cubicBezTo>
                  <a:pt x="189" y="156"/>
                  <a:pt x="183" y="142"/>
                  <a:pt x="183" y="140"/>
                </a:cubicBezTo>
                <a:cubicBezTo>
                  <a:pt x="198" y="134"/>
                  <a:pt x="190" y="121"/>
                  <a:pt x="188" y="119"/>
                </a:cubicBezTo>
                <a:close/>
                <a:moveTo>
                  <a:pt x="30" y="165"/>
                </a:moveTo>
                <a:cubicBezTo>
                  <a:pt x="26" y="165"/>
                  <a:pt x="22" y="162"/>
                  <a:pt x="22" y="158"/>
                </a:cubicBezTo>
                <a:cubicBezTo>
                  <a:pt x="22" y="153"/>
                  <a:pt x="26" y="150"/>
                  <a:pt x="30" y="150"/>
                </a:cubicBezTo>
                <a:cubicBezTo>
                  <a:pt x="34" y="150"/>
                  <a:pt x="38" y="153"/>
                  <a:pt x="38" y="158"/>
                </a:cubicBezTo>
                <a:cubicBezTo>
                  <a:pt x="38" y="162"/>
                  <a:pt x="34" y="165"/>
                  <a:pt x="30" y="165"/>
                </a:cubicBezTo>
                <a:close/>
              </a:path>
            </a:pathLst>
          </a:custGeom>
          <a:solidFill>
            <a:schemeClr val="tx2"/>
          </a:solidFill>
          <a:ln w="9525">
            <a:noFill/>
            <a:round/>
            <a:headEnd/>
            <a:tailEnd/>
          </a:ln>
          <a:effectLst>
            <a:outerShdw blurRad="50800" dist="38100" dir="2700000" algn="tl" rotWithShape="0">
              <a:prstClr val="black">
                <a:alpha val="40000"/>
              </a:prstClr>
            </a:outerShdw>
          </a:effectLst>
        </p:spPr>
        <p:txBody>
          <a:bodyPr vert="horz" wrap="square" lIns="91377" tIns="45688" rIns="91377" bIns="45688" numCol="1" anchor="t" anchorCtr="0" compatLnSpc="1">
            <a:prstTxWarp prst="textNoShape">
              <a:avLst/>
            </a:prstTxWarp>
          </a:bodyPr>
          <a:lstStyle/>
          <a:p>
            <a:pPr defTabSz="913760"/>
            <a:endParaRPr lang="en-GB" sz="1999">
              <a:solidFill>
                <a:srgbClr val="000000"/>
              </a:solidFill>
            </a:endParaRPr>
          </a:p>
        </p:txBody>
      </p:sp>
      <p:sp>
        <p:nvSpPr>
          <p:cNvPr id="23" name="Rechteck 22">
            <a:extLst>
              <a:ext uri="{FF2B5EF4-FFF2-40B4-BE49-F238E27FC236}">
                <a16:creationId xmlns:a16="http://schemas.microsoft.com/office/drawing/2014/main" id="{98C9C4F8-42B6-4EB8-B429-8A261376A20A}"/>
              </a:ext>
            </a:extLst>
          </p:cNvPr>
          <p:cNvSpPr/>
          <p:nvPr/>
        </p:nvSpPr>
        <p:spPr>
          <a:xfrm>
            <a:off x="7674300" y="4896000"/>
            <a:ext cx="4064000" cy="1169551"/>
          </a:xfrm>
          <a:prstGeom prst="rect">
            <a:avLst/>
          </a:prstGeom>
        </p:spPr>
        <p:txBody>
          <a:bodyPr wrap="square">
            <a:spAutoFit/>
          </a:bodyPr>
          <a:lstStyle/>
          <a:p>
            <a:pPr lvl="0" defTabSz="914400">
              <a:defRPr/>
            </a:pPr>
            <a:r>
              <a:rPr lang="ru-RU" sz="1400" dirty="0">
                <a:solidFill>
                  <a:schemeClr val="tx2"/>
                </a:solidFill>
              </a:rPr>
              <a:t>Ми надамо вам докладнішу інформацію та знайдемо консультаційний пункт на місці. Більше інформаціі ви можете знайти на веб сайті</a:t>
            </a:r>
            <a:r>
              <a:rPr lang="de-DE" sz="1400" dirty="0">
                <a:solidFill>
                  <a:schemeClr val="tx2"/>
                </a:solidFill>
              </a:rPr>
              <a:t>:</a:t>
            </a:r>
          </a:p>
          <a:p>
            <a:pPr lvl="0" defTabSz="914400">
              <a:defRPr/>
            </a:pPr>
            <a:r>
              <a:rPr lang="de-DE" sz="1400" dirty="0">
                <a:solidFill>
                  <a:schemeClr val="tx2"/>
                </a:solidFill>
                <a:hlinkClick r:id="rId3">
                  <a:extLst>
                    <a:ext uri="{A12FA001-AC4F-418D-AE19-62706E023703}">
                      <ahyp:hlinkClr xmlns:ahyp="http://schemas.microsoft.com/office/drawing/2018/hyperlinkcolor" val="tx"/>
                    </a:ext>
                  </a:extLst>
                </a:hlinkClick>
              </a:rPr>
              <a:t>www.anerkennung-in-deutschland.de </a:t>
            </a:r>
            <a:endParaRPr lang="de-DE" sz="1400" dirty="0">
              <a:solidFill>
                <a:schemeClr val="tx2"/>
              </a:solidFill>
            </a:endParaRPr>
          </a:p>
        </p:txBody>
      </p:sp>
      <p:sp>
        <p:nvSpPr>
          <p:cNvPr id="24" name="Rechteck 23">
            <a:extLst>
              <a:ext uri="{FF2B5EF4-FFF2-40B4-BE49-F238E27FC236}">
                <a16:creationId xmlns:a16="http://schemas.microsoft.com/office/drawing/2014/main" id="{C1AE9B75-6B9C-4902-BB3A-F8CB011EA113}"/>
              </a:ext>
            </a:extLst>
          </p:cNvPr>
          <p:cNvSpPr/>
          <p:nvPr/>
        </p:nvSpPr>
        <p:spPr>
          <a:xfrm>
            <a:off x="1970768" y="5389460"/>
            <a:ext cx="3616325" cy="738664"/>
          </a:xfrm>
          <a:prstGeom prst="rect">
            <a:avLst/>
          </a:prstGeom>
        </p:spPr>
        <p:txBody>
          <a:bodyPr wrap="square">
            <a:spAutoFit/>
          </a:bodyPr>
          <a:lstStyle/>
          <a:p>
            <a:pPr lvl="0" defTabSz="914400">
              <a:defRPr/>
            </a:pPr>
            <a:r>
              <a:rPr lang="ru-RU" sz="1400" dirty="0">
                <a:solidFill>
                  <a:schemeClr val="tx2"/>
                </a:solidFill>
              </a:rPr>
              <a:t>Ми проконсультуємо вас з питань визнання вашої освіти чи професійного досвіду</a:t>
            </a:r>
            <a:r>
              <a:rPr lang="de-DE" sz="1400" dirty="0">
                <a:solidFill>
                  <a:schemeClr val="tx2"/>
                </a:solidFill>
              </a:rPr>
              <a:t>! </a:t>
            </a:r>
          </a:p>
        </p:txBody>
      </p:sp>
      <p:sp>
        <p:nvSpPr>
          <p:cNvPr id="25" name="Freeform 41">
            <a:extLst>
              <a:ext uri="{FF2B5EF4-FFF2-40B4-BE49-F238E27FC236}">
                <a16:creationId xmlns:a16="http://schemas.microsoft.com/office/drawing/2014/main" id="{D1260D0C-EBE1-4AEA-A3A7-CD9D217BA8D3}"/>
              </a:ext>
            </a:extLst>
          </p:cNvPr>
          <p:cNvSpPr>
            <a:spLocks noChangeAspect="1" noEditPoints="1"/>
          </p:cNvSpPr>
          <p:nvPr/>
        </p:nvSpPr>
        <p:spPr bwMode="auto">
          <a:xfrm>
            <a:off x="6906675" y="4932000"/>
            <a:ext cx="601099" cy="539627"/>
          </a:xfrm>
          <a:custGeom>
            <a:avLst/>
            <a:gdLst/>
            <a:ahLst/>
            <a:cxnLst>
              <a:cxn ang="0">
                <a:pos x="188" y="119"/>
              </a:cxn>
              <a:cxn ang="0">
                <a:pos x="186" y="96"/>
              </a:cxn>
              <a:cxn ang="0">
                <a:pos x="152" y="69"/>
              </a:cxn>
              <a:cxn ang="0">
                <a:pos x="130" y="67"/>
              </a:cxn>
              <a:cxn ang="0">
                <a:pos x="137" y="38"/>
              </a:cxn>
              <a:cxn ang="0">
                <a:pos x="136" y="7"/>
              </a:cxn>
              <a:cxn ang="0">
                <a:pos x="122" y="2"/>
              </a:cxn>
              <a:cxn ang="0">
                <a:pos x="115" y="24"/>
              </a:cxn>
              <a:cxn ang="0">
                <a:pos x="110" y="37"/>
              </a:cxn>
              <a:cxn ang="0">
                <a:pos x="95" y="63"/>
              </a:cxn>
              <a:cxn ang="0">
                <a:pos x="70" y="99"/>
              </a:cxn>
              <a:cxn ang="0">
                <a:pos x="58" y="103"/>
              </a:cxn>
              <a:cxn ang="0">
                <a:pos x="46" y="94"/>
              </a:cxn>
              <a:cxn ang="0">
                <a:pos x="12" y="95"/>
              </a:cxn>
              <a:cxn ang="0">
                <a:pos x="0" y="109"/>
              </a:cxn>
              <a:cxn ang="0">
                <a:pos x="1" y="165"/>
              </a:cxn>
              <a:cxn ang="0">
                <a:pos x="12" y="178"/>
              </a:cxn>
              <a:cxn ang="0">
                <a:pos x="48" y="178"/>
              </a:cxn>
              <a:cxn ang="0">
                <a:pos x="59" y="169"/>
              </a:cxn>
              <a:cxn ang="0">
                <a:pos x="78" y="166"/>
              </a:cxn>
              <a:cxn ang="0">
                <a:pos x="138" y="165"/>
              </a:cxn>
              <a:cxn ang="0">
                <a:pos x="168" y="160"/>
              </a:cxn>
              <a:cxn ang="0">
                <a:pos x="183" y="140"/>
              </a:cxn>
              <a:cxn ang="0">
                <a:pos x="188" y="119"/>
              </a:cxn>
              <a:cxn ang="0">
                <a:pos x="30" y="165"/>
              </a:cxn>
              <a:cxn ang="0">
                <a:pos x="22" y="158"/>
              </a:cxn>
              <a:cxn ang="0">
                <a:pos x="30" y="150"/>
              </a:cxn>
              <a:cxn ang="0">
                <a:pos x="38" y="158"/>
              </a:cxn>
              <a:cxn ang="0">
                <a:pos x="30" y="165"/>
              </a:cxn>
            </a:cxnLst>
            <a:rect l="0" t="0" r="r" b="b"/>
            <a:pathLst>
              <a:path w="200" h="179">
                <a:moveTo>
                  <a:pt x="188" y="119"/>
                </a:moveTo>
                <a:cubicBezTo>
                  <a:pt x="199" y="112"/>
                  <a:pt x="190" y="96"/>
                  <a:pt x="186" y="96"/>
                </a:cubicBezTo>
                <a:cubicBezTo>
                  <a:pt x="200" y="70"/>
                  <a:pt x="154" y="69"/>
                  <a:pt x="152" y="69"/>
                </a:cubicBezTo>
                <a:cubicBezTo>
                  <a:pt x="129" y="72"/>
                  <a:pt x="130" y="68"/>
                  <a:pt x="130" y="67"/>
                </a:cubicBezTo>
                <a:cubicBezTo>
                  <a:pt x="128" y="64"/>
                  <a:pt x="135" y="41"/>
                  <a:pt x="137" y="38"/>
                </a:cubicBezTo>
                <a:cubicBezTo>
                  <a:pt x="143" y="26"/>
                  <a:pt x="137" y="9"/>
                  <a:pt x="136" y="7"/>
                </a:cubicBezTo>
                <a:cubicBezTo>
                  <a:pt x="134" y="0"/>
                  <a:pt x="122" y="2"/>
                  <a:pt x="122" y="2"/>
                </a:cubicBezTo>
                <a:cubicBezTo>
                  <a:pt x="122" y="2"/>
                  <a:pt x="116" y="22"/>
                  <a:pt x="115" y="24"/>
                </a:cubicBezTo>
                <a:cubicBezTo>
                  <a:pt x="111" y="29"/>
                  <a:pt x="110" y="37"/>
                  <a:pt x="110" y="37"/>
                </a:cubicBezTo>
                <a:cubicBezTo>
                  <a:pt x="110" y="37"/>
                  <a:pt x="96" y="61"/>
                  <a:pt x="95" y="63"/>
                </a:cubicBezTo>
                <a:cubicBezTo>
                  <a:pt x="83" y="84"/>
                  <a:pt x="72" y="97"/>
                  <a:pt x="70" y="99"/>
                </a:cubicBezTo>
                <a:cubicBezTo>
                  <a:pt x="68" y="100"/>
                  <a:pt x="63" y="101"/>
                  <a:pt x="58" y="103"/>
                </a:cubicBezTo>
                <a:cubicBezTo>
                  <a:pt x="57" y="97"/>
                  <a:pt x="54" y="94"/>
                  <a:pt x="46" y="94"/>
                </a:cubicBezTo>
                <a:cubicBezTo>
                  <a:pt x="43" y="94"/>
                  <a:pt x="15" y="95"/>
                  <a:pt x="12" y="95"/>
                </a:cubicBezTo>
                <a:cubicBezTo>
                  <a:pt x="2" y="95"/>
                  <a:pt x="0" y="99"/>
                  <a:pt x="0" y="109"/>
                </a:cubicBezTo>
                <a:cubicBezTo>
                  <a:pt x="0" y="118"/>
                  <a:pt x="1" y="155"/>
                  <a:pt x="1" y="165"/>
                </a:cubicBezTo>
                <a:cubicBezTo>
                  <a:pt x="1" y="175"/>
                  <a:pt x="5" y="178"/>
                  <a:pt x="12" y="178"/>
                </a:cubicBezTo>
                <a:cubicBezTo>
                  <a:pt x="15" y="179"/>
                  <a:pt x="46" y="178"/>
                  <a:pt x="48" y="178"/>
                </a:cubicBezTo>
                <a:cubicBezTo>
                  <a:pt x="54" y="178"/>
                  <a:pt x="58" y="175"/>
                  <a:pt x="59" y="169"/>
                </a:cubicBezTo>
                <a:cubicBezTo>
                  <a:pt x="68" y="167"/>
                  <a:pt x="77" y="166"/>
                  <a:pt x="78" y="166"/>
                </a:cubicBezTo>
                <a:cubicBezTo>
                  <a:pt x="121" y="166"/>
                  <a:pt x="136" y="166"/>
                  <a:pt x="138" y="165"/>
                </a:cubicBezTo>
                <a:cubicBezTo>
                  <a:pt x="158" y="165"/>
                  <a:pt x="167" y="161"/>
                  <a:pt x="168" y="160"/>
                </a:cubicBezTo>
                <a:cubicBezTo>
                  <a:pt x="189" y="156"/>
                  <a:pt x="183" y="142"/>
                  <a:pt x="183" y="140"/>
                </a:cubicBezTo>
                <a:cubicBezTo>
                  <a:pt x="198" y="134"/>
                  <a:pt x="190" y="121"/>
                  <a:pt x="188" y="119"/>
                </a:cubicBezTo>
                <a:close/>
                <a:moveTo>
                  <a:pt x="30" y="165"/>
                </a:moveTo>
                <a:cubicBezTo>
                  <a:pt x="26" y="165"/>
                  <a:pt x="22" y="162"/>
                  <a:pt x="22" y="158"/>
                </a:cubicBezTo>
                <a:cubicBezTo>
                  <a:pt x="22" y="153"/>
                  <a:pt x="26" y="150"/>
                  <a:pt x="30" y="150"/>
                </a:cubicBezTo>
                <a:cubicBezTo>
                  <a:pt x="34" y="150"/>
                  <a:pt x="38" y="153"/>
                  <a:pt x="38" y="158"/>
                </a:cubicBezTo>
                <a:cubicBezTo>
                  <a:pt x="38" y="162"/>
                  <a:pt x="34" y="165"/>
                  <a:pt x="30" y="165"/>
                </a:cubicBezTo>
                <a:close/>
              </a:path>
            </a:pathLst>
          </a:custGeom>
          <a:solidFill>
            <a:schemeClr val="accent1"/>
          </a:solidFill>
          <a:ln w="9525">
            <a:noFill/>
            <a:round/>
            <a:headEnd/>
            <a:tailEnd/>
          </a:ln>
          <a:effectLst>
            <a:outerShdw blurRad="50800" dist="38100" dir="2700000" algn="tl" rotWithShape="0">
              <a:prstClr val="black">
                <a:alpha val="40000"/>
              </a:prstClr>
            </a:outerShdw>
          </a:effectLst>
        </p:spPr>
        <p:txBody>
          <a:bodyPr vert="horz" wrap="square" lIns="91377" tIns="45688" rIns="91377" bIns="45688" numCol="1" anchor="t" anchorCtr="0" compatLnSpc="1">
            <a:prstTxWarp prst="textNoShape">
              <a:avLst/>
            </a:prstTxWarp>
          </a:bodyPr>
          <a:lstStyle/>
          <a:p>
            <a:pPr defTabSz="913760"/>
            <a:endParaRPr lang="en-GB" sz="1999">
              <a:solidFill>
                <a:srgbClr val="000000"/>
              </a:solidFill>
            </a:endParaRPr>
          </a:p>
        </p:txBody>
      </p:sp>
    </p:spTree>
    <p:extLst>
      <p:ext uri="{BB962C8B-B14F-4D97-AF65-F5344CB8AC3E}">
        <p14:creationId xmlns:p14="http://schemas.microsoft.com/office/powerpoint/2010/main" val="637616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abgerundete Ecken 7">
            <a:extLst>
              <a:ext uri="{FF2B5EF4-FFF2-40B4-BE49-F238E27FC236}">
                <a16:creationId xmlns:a16="http://schemas.microsoft.com/office/drawing/2014/main" id="{A50AB5E4-4E00-4F24-B393-DECE29F14559}"/>
              </a:ext>
            </a:extLst>
          </p:cNvPr>
          <p:cNvSpPr/>
          <p:nvPr/>
        </p:nvSpPr>
        <p:spPr>
          <a:xfrm>
            <a:off x="366035" y="1238317"/>
            <a:ext cx="10842800" cy="5091874"/>
          </a:xfrm>
          <a:prstGeom prst="roundRect">
            <a:avLst/>
          </a:prstGeom>
          <a:solidFill>
            <a:schemeClr val="bg1"/>
          </a:solidFill>
          <a:ln w="9525">
            <a:solidFill>
              <a:schemeClr val="tx1">
                <a:lumMod val="65000"/>
                <a:lumOff val="3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DD2AB854-0B77-42B0-873A-C7B53A2F60F8}"/>
              </a:ext>
            </a:extLst>
          </p:cNvPr>
          <p:cNvSpPr>
            <a:spLocks noGrp="1"/>
          </p:cNvSpPr>
          <p:nvPr>
            <p:ph type="title"/>
          </p:nvPr>
        </p:nvSpPr>
        <p:spPr>
          <a:xfrm>
            <a:off x="559920" y="246166"/>
            <a:ext cx="11217600" cy="860624"/>
          </a:xfrm>
        </p:spPr>
        <p:txBody>
          <a:bodyPr/>
          <a:lstStyle/>
          <a:p>
            <a:r>
              <a:rPr lang="ru-RU" dirty="0">
                <a:solidFill>
                  <a:schemeClr val="tx1"/>
                </a:solidFill>
                <a:latin typeface="Arial"/>
              </a:rPr>
              <a:t>Регіональний ринок праці у місті </a:t>
            </a:r>
            <a:r>
              <a:rPr lang="de-DE" dirty="0">
                <a:solidFill>
                  <a:srgbClr val="FF0000"/>
                </a:solidFill>
                <a:latin typeface="Arial"/>
              </a:rPr>
              <a:t>Musterstadt</a:t>
            </a:r>
            <a:br>
              <a:rPr lang="x-none" dirty="0">
                <a:latin typeface="Arial"/>
              </a:rPr>
            </a:br>
            <a:endParaRPr lang="de-DE" dirty="0"/>
          </a:p>
        </p:txBody>
      </p:sp>
      <p:sp>
        <p:nvSpPr>
          <p:cNvPr id="5" name="Foliennummernplatzhalter 4">
            <a:extLst>
              <a:ext uri="{FF2B5EF4-FFF2-40B4-BE49-F238E27FC236}">
                <a16:creationId xmlns:a16="http://schemas.microsoft.com/office/drawing/2014/main" id="{7BFC1D28-81EC-4C89-87D1-50CFEC3935E2}"/>
              </a:ext>
            </a:extLst>
          </p:cNvPr>
          <p:cNvSpPr>
            <a:spLocks noGrp="1"/>
          </p:cNvSpPr>
          <p:nvPr>
            <p:ph type="sldNum" sz="quarter" idx="11"/>
          </p:nvPr>
        </p:nvSpPr>
        <p:spPr/>
        <p:txBody>
          <a:bodyPr/>
          <a:lstStyle/>
          <a:p>
            <a:r>
              <a:rPr lang="de-DE"/>
              <a:t>Seite </a:t>
            </a:r>
            <a:fld id="{A8946A1F-0169-4AB6-AEFC-44545780F863}" type="slidenum">
              <a:rPr lang="de-DE" smtClean="0"/>
              <a:pPr/>
              <a:t>9</a:t>
            </a:fld>
            <a:endParaRPr lang="de-DE" dirty="0"/>
          </a:p>
        </p:txBody>
      </p:sp>
      <p:sp>
        <p:nvSpPr>
          <p:cNvPr id="16" name="Rectangle 39">
            <a:extLst>
              <a:ext uri="{FF2B5EF4-FFF2-40B4-BE49-F238E27FC236}">
                <a16:creationId xmlns:a16="http://schemas.microsoft.com/office/drawing/2014/main" id="{DCC9D1FC-6A31-4EE5-9D03-D647F996E13D}"/>
              </a:ext>
            </a:extLst>
          </p:cNvPr>
          <p:cNvSpPr/>
          <p:nvPr/>
        </p:nvSpPr>
        <p:spPr>
          <a:xfrm>
            <a:off x="1509710" y="1314056"/>
            <a:ext cx="8934770" cy="4781944"/>
          </a:xfrm>
          <a:prstGeom prst="rect">
            <a:avLst/>
          </a:prstGeom>
          <a:noFill/>
          <a:ln w="9525">
            <a:noFill/>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lIns="72000" tIns="89999" rIns="72000" bIns="89999" rtlCol="0" anchor="t" anchorCtr="0"/>
          <a:lstStyle/>
          <a:p>
            <a:pPr lvl="0" defTabSz="914400">
              <a:defRPr/>
            </a:pPr>
            <a:r>
              <a:rPr lang="ru-RU" sz="1800" b="1" dirty="0">
                <a:solidFill>
                  <a:srgbClr val="000000"/>
                </a:solidFill>
              </a:rPr>
              <a:t>Ринок прац</a:t>
            </a:r>
            <a:r>
              <a:rPr lang="de-DE" sz="1800" b="1" dirty="0">
                <a:solidFill>
                  <a:srgbClr val="000000"/>
                </a:solidFill>
              </a:rPr>
              <a:t>i</a:t>
            </a:r>
            <a:r>
              <a:rPr lang="ru-RU" sz="1800" b="1" dirty="0">
                <a:solidFill>
                  <a:srgbClr val="000000"/>
                </a:solidFill>
              </a:rPr>
              <a:t> в Німеччині надає вам різноманітні можливості короткострокового або довгострокового працевлаштування.</a:t>
            </a:r>
            <a:endParaRPr lang="de-DE" sz="1800" b="1" dirty="0">
              <a:solidFill>
                <a:srgbClr val="000000"/>
              </a:solidFill>
            </a:endParaRPr>
          </a:p>
          <a:p>
            <a:pPr lvl="0" defTabSz="914400">
              <a:defRPr/>
            </a:pPr>
            <a:endParaRPr lang="az-Cyrl-AZ" sz="1800" b="1" dirty="0">
              <a:solidFill>
                <a:srgbClr val="000000"/>
              </a:solidFill>
            </a:endParaRPr>
          </a:p>
          <a:p>
            <a:pPr defTabSz="914400">
              <a:defRPr/>
            </a:pPr>
            <a:r>
              <a:rPr lang="az-Cyrl-AZ" sz="1800" b="1" dirty="0">
                <a:solidFill>
                  <a:srgbClr val="000000"/>
                </a:solidFill>
              </a:rPr>
              <a:t>В нашому регіоні </a:t>
            </a:r>
            <a:r>
              <a:rPr kumimoji="0" lang="de-DE" sz="1800" b="1" i="0" u="none" strike="noStrike" kern="1200" cap="none" spc="0" normalizeH="0" baseline="0" noProof="0" dirty="0">
                <a:ln>
                  <a:noFill/>
                </a:ln>
                <a:solidFill>
                  <a:srgbClr val="FF0000"/>
                </a:solidFill>
                <a:effectLst/>
                <a:uLnTx/>
                <a:uFillTx/>
                <a:latin typeface="Arial"/>
                <a:ea typeface="+mn-ea"/>
                <a:cs typeface="+mn-cs"/>
              </a:rPr>
              <a:t>Musterstadt </a:t>
            </a:r>
            <a:r>
              <a:rPr lang="ru-RU" sz="1800" b="1" dirty="0">
                <a:solidFill>
                  <a:schemeClr val="tx1"/>
                </a:solidFill>
              </a:rPr>
              <a:t>ми терміново шукаємо працівників в нижевказаних професійних галузях:</a:t>
            </a:r>
            <a:endParaRPr kumimoji="0" lang="de-DE" sz="1800" b="1" i="0" u="none" strike="noStrike" kern="1200" cap="none" spc="0" normalizeH="0" baseline="0" noProof="0" dirty="0">
              <a:ln>
                <a:noFill/>
              </a:ln>
              <a:solidFill>
                <a:srgbClr val="FF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800" b="1" dirty="0">
              <a:solidFill>
                <a:srgbClr val="000000"/>
              </a:solidFill>
              <a:latin typeface="Arial"/>
            </a:endParaRPr>
          </a:p>
          <a:p>
            <a:pPr marR="0" lvl="0" algn="l" defTabSz="914400" rtl="0" eaLnBrk="1" fontAlgn="auto" latinLnBrk="0" hangingPunct="1">
              <a:lnSpc>
                <a:spcPct val="100000"/>
              </a:lnSpc>
              <a:spcBef>
                <a:spcPts val="0"/>
              </a:spcBef>
              <a:spcAft>
                <a:spcPts val="0"/>
              </a:spcAft>
              <a:buClrTx/>
              <a:buSzTx/>
              <a:tabLst/>
              <a:defRPr/>
            </a:pPr>
            <a:endParaRPr lang="de-DE" sz="1800" b="1" dirty="0">
              <a:solidFill>
                <a:srgbClr val="000000"/>
              </a:solidFill>
              <a:latin typeface="Arial"/>
            </a:endParaRPr>
          </a:p>
          <a:p>
            <a:pPr marR="0" lvl="0" algn="l" defTabSz="914400" rtl="0" eaLnBrk="1" fontAlgn="auto" latinLnBrk="0" hangingPunct="1">
              <a:lnSpc>
                <a:spcPct val="100000"/>
              </a:lnSpc>
              <a:spcBef>
                <a:spcPts val="0"/>
              </a:spcBef>
              <a:spcAft>
                <a:spcPts val="0"/>
              </a:spcAft>
              <a:buClrTx/>
              <a:buSzTx/>
              <a:tabLst/>
              <a:defRPr/>
            </a:pPr>
            <a:endParaRPr lang="de-DE" sz="1800" b="1" dirty="0">
              <a:solidFill>
                <a:srgbClr val="000000"/>
              </a:solidFill>
              <a:latin typeface="Arial"/>
            </a:endParaRPr>
          </a:p>
          <a:p>
            <a:pPr marR="0" lvl="0" algn="l" defTabSz="914400" rtl="0" eaLnBrk="1" fontAlgn="auto" latinLnBrk="0" hangingPunct="1">
              <a:lnSpc>
                <a:spcPct val="100000"/>
              </a:lnSpc>
              <a:spcBef>
                <a:spcPts val="0"/>
              </a:spcBef>
              <a:spcAft>
                <a:spcPts val="0"/>
              </a:spcAft>
              <a:buClrTx/>
              <a:buSzTx/>
              <a:tabLst/>
              <a:defRPr/>
            </a:pPr>
            <a:endParaRPr lang="de-DE" sz="1800" b="1" dirty="0">
              <a:solidFill>
                <a:srgbClr val="000000"/>
              </a:solidFill>
              <a:latin typeface="Arial"/>
            </a:endParaRPr>
          </a:p>
          <a:p>
            <a:pPr marR="0" lvl="0" algn="l" defTabSz="914400" rtl="0" eaLnBrk="1" fontAlgn="auto" latinLnBrk="0" hangingPunct="1">
              <a:lnSpc>
                <a:spcPct val="100000"/>
              </a:lnSpc>
              <a:spcBef>
                <a:spcPts val="0"/>
              </a:spcBef>
              <a:spcAft>
                <a:spcPts val="0"/>
              </a:spcAft>
              <a:buClrTx/>
              <a:buSzTx/>
              <a:tabLst/>
              <a:defRPr/>
            </a:pPr>
            <a:endParaRPr lang="de-DE" sz="1800" b="1" dirty="0">
              <a:solidFill>
                <a:srgbClr val="000000"/>
              </a:solidFill>
              <a:latin typeface="Arial"/>
            </a:endParaRPr>
          </a:p>
          <a:p>
            <a:pPr marR="0" lvl="0" algn="l" defTabSz="914400" rtl="0" eaLnBrk="1" fontAlgn="auto" latinLnBrk="0" hangingPunct="1">
              <a:lnSpc>
                <a:spcPct val="100000"/>
              </a:lnSpc>
              <a:spcBef>
                <a:spcPts val="0"/>
              </a:spcBef>
              <a:spcAft>
                <a:spcPts val="0"/>
              </a:spcAft>
              <a:buClrTx/>
              <a:buSzTx/>
              <a:tabLst/>
              <a:defRPr/>
            </a:pPr>
            <a:endParaRPr lang="de-DE" sz="1800" b="1" dirty="0">
              <a:solidFill>
                <a:srgbClr val="000000"/>
              </a:solidFill>
              <a:latin typeface="Arial"/>
            </a:endParaRPr>
          </a:p>
          <a:p>
            <a:pPr marR="0" lvl="0" algn="l" defTabSz="914400" rtl="0" eaLnBrk="1" fontAlgn="auto" latinLnBrk="0" hangingPunct="1">
              <a:lnSpc>
                <a:spcPct val="100000"/>
              </a:lnSpc>
              <a:spcBef>
                <a:spcPts val="0"/>
              </a:spcBef>
              <a:spcAft>
                <a:spcPts val="0"/>
              </a:spcAft>
              <a:buClrTx/>
              <a:buSzTx/>
              <a:tabLst/>
              <a:defRPr/>
            </a:pPr>
            <a:endParaRPr lang="de-DE" sz="1800" b="1" dirty="0">
              <a:solidFill>
                <a:srgbClr val="000000"/>
              </a:solidFill>
              <a:latin typeface="Arial"/>
            </a:endParaRPr>
          </a:p>
          <a:p>
            <a:pPr marR="0" lvl="0" algn="l" defTabSz="914400" rtl="0" eaLnBrk="1" fontAlgn="auto" latinLnBrk="0" hangingPunct="1">
              <a:lnSpc>
                <a:spcPct val="100000"/>
              </a:lnSpc>
              <a:spcBef>
                <a:spcPts val="0"/>
              </a:spcBef>
              <a:spcAft>
                <a:spcPts val="0"/>
              </a:spcAft>
              <a:buClrTx/>
              <a:buSzTx/>
              <a:tabLst/>
              <a:defRPr/>
            </a:pPr>
            <a:endParaRPr lang="de-DE" sz="1800" b="1" dirty="0">
              <a:solidFill>
                <a:srgbClr val="000000"/>
              </a:solidFill>
              <a:latin typeface="Arial"/>
            </a:endParaRPr>
          </a:p>
          <a:p>
            <a:pPr marR="0" lvl="0" algn="l" defTabSz="914400" rtl="0" eaLnBrk="1" fontAlgn="auto" latinLnBrk="0" hangingPunct="1">
              <a:lnSpc>
                <a:spcPct val="100000"/>
              </a:lnSpc>
              <a:spcBef>
                <a:spcPts val="0"/>
              </a:spcBef>
              <a:spcAft>
                <a:spcPts val="0"/>
              </a:spcAft>
              <a:buClrTx/>
              <a:buSzTx/>
              <a:tabLst/>
              <a:defRPr/>
            </a:pPr>
            <a:endParaRPr lang="de-DE" sz="1800" b="1" dirty="0">
              <a:solidFill>
                <a:srgbClr val="000000"/>
              </a:solidFill>
              <a:latin typeface="Arial"/>
            </a:endParaRPr>
          </a:p>
          <a:p>
            <a:pPr marR="0" lvl="0" algn="l" defTabSz="914400" rtl="0" eaLnBrk="1" fontAlgn="auto" latinLnBrk="0" hangingPunct="1">
              <a:lnSpc>
                <a:spcPct val="100000"/>
              </a:lnSpc>
              <a:spcBef>
                <a:spcPts val="0"/>
              </a:spcBef>
              <a:spcAft>
                <a:spcPts val="0"/>
              </a:spcAft>
              <a:buClrTx/>
              <a:buSzTx/>
              <a:tabLst/>
              <a:defRPr/>
            </a:pPr>
            <a:endParaRPr lang="de-DE" sz="1800" b="1" dirty="0">
              <a:solidFill>
                <a:srgbClr val="000000"/>
              </a:solidFill>
              <a:latin typeface="Arial"/>
            </a:endParaRPr>
          </a:p>
          <a:p>
            <a:pPr marR="0" lvl="0" algn="l" defTabSz="914400" rtl="0" eaLnBrk="1" fontAlgn="auto" latinLnBrk="0" hangingPunct="1">
              <a:lnSpc>
                <a:spcPct val="100000"/>
              </a:lnSpc>
              <a:spcBef>
                <a:spcPts val="0"/>
              </a:spcBef>
              <a:spcAft>
                <a:spcPts val="0"/>
              </a:spcAft>
              <a:buClrTx/>
              <a:buSzTx/>
              <a:tabLst/>
              <a:defRPr/>
            </a:pPr>
            <a:endParaRPr kumimoji="0" lang="de-DE" sz="1800" b="1"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1" i="0" u="none" strike="noStrike" kern="1200" cap="none" spc="0" normalizeH="0" baseline="0" noProof="0" dirty="0">
              <a:ln>
                <a:noFill/>
              </a:ln>
              <a:solidFill>
                <a:srgbClr val="000000"/>
              </a:solidFill>
              <a:effectLst/>
              <a:uLnTx/>
              <a:uFillTx/>
              <a:latin typeface="Arial"/>
              <a:ea typeface="+mn-ea"/>
              <a:cs typeface="+mn-cs"/>
            </a:endParaRPr>
          </a:p>
        </p:txBody>
      </p:sp>
      <p:sp>
        <p:nvSpPr>
          <p:cNvPr id="9" name="Freeform 41">
            <a:extLst>
              <a:ext uri="{FF2B5EF4-FFF2-40B4-BE49-F238E27FC236}">
                <a16:creationId xmlns:a16="http://schemas.microsoft.com/office/drawing/2014/main" id="{4D433412-E5FB-473E-9393-86B13C9BBDEC}"/>
              </a:ext>
            </a:extLst>
          </p:cNvPr>
          <p:cNvSpPr>
            <a:spLocks noChangeAspect="1" noEditPoints="1"/>
          </p:cNvSpPr>
          <p:nvPr/>
        </p:nvSpPr>
        <p:spPr bwMode="auto">
          <a:xfrm>
            <a:off x="655489" y="1623512"/>
            <a:ext cx="601099" cy="539627"/>
          </a:xfrm>
          <a:custGeom>
            <a:avLst/>
            <a:gdLst/>
            <a:ahLst/>
            <a:cxnLst>
              <a:cxn ang="0">
                <a:pos x="188" y="119"/>
              </a:cxn>
              <a:cxn ang="0">
                <a:pos x="186" y="96"/>
              </a:cxn>
              <a:cxn ang="0">
                <a:pos x="152" y="69"/>
              </a:cxn>
              <a:cxn ang="0">
                <a:pos x="130" y="67"/>
              </a:cxn>
              <a:cxn ang="0">
                <a:pos x="137" y="38"/>
              </a:cxn>
              <a:cxn ang="0">
                <a:pos x="136" y="7"/>
              </a:cxn>
              <a:cxn ang="0">
                <a:pos x="122" y="2"/>
              </a:cxn>
              <a:cxn ang="0">
                <a:pos x="115" y="24"/>
              </a:cxn>
              <a:cxn ang="0">
                <a:pos x="110" y="37"/>
              </a:cxn>
              <a:cxn ang="0">
                <a:pos x="95" y="63"/>
              </a:cxn>
              <a:cxn ang="0">
                <a:pos x="70" y="99"/>
              </a:cxn>
              <a:cxn ang="0">
                <a:pos x="58" y="103"/>
              </a:cxn>
              <a:cxn ang="0">
                <a:pos x="46" y="94"/>
              </a:cxn>
              <a:cxn ang="0">
                <a:pos x="12" y="95"/>
              </a:cxn>
              <a:cxn ang="0">
                <a:pos x="0" y="109"/>
              </a:cxn>
              <a:cxn ang="0">
                <a:pos x="1" y="165"/>
              </a:cxn>
              <a:cxn ang="0">
                <a:pos x="12" y="178"/>
              </a:cxn>
              <a:cxn ang="0">
                <a:pos x="48" y="178"/>
              </a:cxn>
              <a:cxn ang="0">
                <a:pos x="59" y="169"/>
              </a:cxn>
              <a:cxn ang="0">
                <a:pos x="78" y="166"/>
              </a:cxn>
              <a:cxn ang="0">
                <a:pos x="138" y="165"/>
              </a:cxn>
              <a:cxn ang="0">
                <a:pos x="168" y="160"/>
              </a:cxn>
              <a:cxn ang="0">
                <a:pos x="183" y="140"/>
              </a:cxn>
              <a:cxn ang="0">
                <a:pos x="188" y="119"/>
              </a:cxn>
              <a:cxn ang="0">
                <a:pos x="30" y="165"/>
              </a:cxn>
              <a:cxn ang="0">
                <a:pos x="22" y="158"/>
              </a:cxn>
              <a:cxn ang="0">
                <a:pos x="30" y="150"/>
              </a:cxn>
              <a:cxn ang="0">
                <a:pos x="38" y="158"/>
              </a:cxn>
              <a:cxn ang="0">
                <a:pos x="30" y="165"/>
              </a:cxn>
            </a:cxnLst>
            <a:rect l="0" t="0" r="r" b="b"/>
            <a:pathLst>
              <a:path w="200" h="179">
                <a:moveTo>
                  <a:pt x="188" y="119"/>
                </a:moveTo>
                <a:cubicBezTo>
                  <a:pt x="199" y="112"/>
                  <a:pt x="190" y="96"/>
                  <a:pt x="186" y="96"/>
                </a:cubicBezTo>
                <a:cubicBezTo>
                  <a:pt x="200" y="70"/>
                  <a:pt x="154" y="69"/>
                  <a:pt x="152" y="69"/>
                </a:cubicBezTo>
                <a:cubicBezTo>
                  <a:pt x="129" y="72"/>
                  <a:pt x="130" y="68"/>
                  <a:pt x="130" y="67"/>
                </a:cubicBezTo>
                <a:cubicBezTo>
                  <a:pt x="128" y="64"/>
                  <a:pt x="135" y="41"/>
                  <a:pt x="137" y="38"/>
                </a:cubicBezTo>
                <a:cubicBezTo>
                  <a:pt x="143" y="26"/>
                  <a:pt x="137" y="9"/>
                  <a:pt x="136" y="7"/>
                </a:cubicBezTo>
                <a:cubicBezTo>
                  <a:pt x="134" y="0"/>
                  <a:pt x="122" y="2"/>
                  <a:pt x="122" y="2"/>
                </a:cubicBezTo>
                <a:cubicBezTo>
                  <a:pt x="122" y="2"/>
                  <a:pt x="116" y="22"/>
                  <a:pt x="115" y="24"/>
                </a:cubicBezTo>
                <a:cubicBezTo>
                  <a:pt x="111" y="29"/>
                  <a:pt x="110" y="37"/>
                  <a:pt x="110" y="37"/>
                </a:cubicBezTo>
                <a:cubicBezTo>
                  <a:pt x="110" y="37"/>
                  <a:pt x="96" y="61"/>
                  <a:pt x="95" y="63"/>
                </a:cubicBezTo>
                <a:cubicBezTo>
                  <a:pt x="83" y="84"/>
                  <a:pt x="72" y="97"/>
                  <a:pt x="70" y="99"/>
                </a:cubicBezTo>
                <a:cubicBezTo>
                  <a:pt x="68" y="100"/>
                  <a:pt x="63" y="101"/>
                  <a:pt x="58" y="103"/>
                </a:cubicBezTo>
                <a:cubicBezTo>
                  <a:pt x="57" y="97"/>
                  <a:pt x="54" y="94"/>
                  <a:pt x="46" y="94"/>
                </a:cubicBezTo>
                <a:cubicBezTo>
                  <a:pt x="43" y="94"/>
                  <a:pt x="15" y="95"/>
                  <a:pt x="12" y="95"/>
                </a:cubicBezTo>
                <a:cubicBezTo>
                  <a:pt x="2" y="95"/>
                  <a:pt x="0" y="99"/>
                  <a:pt x="0" y="109"/>
                </a:cubicBezTo>
                <a:cubicBezTo>
                  <a:pt x="0" y="118"/>
                  <a:pt x="1" y="155"/>
                  <a:pt x="1" y="165"/>
                </a:cubicBezTo>
                <a:cubicBezTo>
                  <a:pt x="1" y="175"/>
                  <a:pt x="5" y="178"/>
                  <a:pt x="12" y="178"/>
                </a:cubicBezTo>
                <a:cubicBezTo>
                  <a:pt x="15" y="179"/>
                  <a:pt x="46" y="178"/>
                  <a:pt x="48" y="178"/>
                </a:cubicBezTo>
                <a:cubicBezTo>
                  <a:pt x="54" y="178"/>
                  <a:pt x="58" y="175"/>
                  <a:pt x="59" y="169"/>
                </a:cubicBezTo>
                <a:cubicBezTo>
                  <a:pt x="68" y="167"/>
                  <a:pt x="77" y="166"/>
                  <a:pt x="78" y="166"/>
                </a:cubicBezTo>
                <a:cubicBezTo>
                  <a:pt x="121" y="166"/>
                  <a:pt x="136" y="166"/>
                  <a:pt x="138" y="165"/>
                </a:cubicBezTo>
                <a:cubicBezTo>
                  <a:pt x="158" y="165"/>
                  <a:pt x="167" y="161"/>
                  <a:pt x="168" y="160"/>
                </a:cubicBezTo>
                <a:cubicBezTo>
                  <a:pt x="189" y="156"/>
                  <a:pt x="183" y="142"/>
                  <a:pt x="183" y="140"/>
                </a:cubicBezTo>
                <a:cubicBezTo>
                  <a:pt x="198" y="134"/>
                  <a:pt x="190" y="121"/>
                  <a:pt x="188" y="119"/>
                </a:cubicBezTo>
                <a:close/>
                <a:moveTo>
                  <a:pt x="30" y="165"/>
                </a:moveTo>
                <a:cubicBezTo>
                  <a:pt x="26" y="165"/>
                  <a:pt x="22" y="162"/>
                  <a:pt x="22" y="158"/>
                </a:cubicBezTo>
                <a:cubicBezTo>
                  <a:pt x="22" y="153"/>
                  <a:pt x="26" y="150"/>
                  <a:pt x="30" y="150"/>
                </a:cubicBezTo>
                <a:cubicBezTo>
                  <a:pt x="34" y="150"/>
                  <a:pt x="38" y="153"/>
                  <a:pt x="38" y="158"/>
                </a:cubicBezTo>
                <a:cubicBezTo>
                  <a:pt x="38" y="162"/>
                  <a:pt x="34" y="165"/>
                  <a:pt x="30" y="165"/>
                </a:cubicBezTo>
                <a:close/>
              </a:path>
            </a:pathLst>
          </a:custGeom>
          <a:solidFill>
            <a:srgbClr val="FF0000"/>
          </a:solidFill>
          <a:ln w="9525">
            <a:noFill/>
            <a:round/>
            <a:headEnd/>
            <a:tailEnd/>
          </a:ln>
          <a:effectLst>
            <a:outerShdw blurRad="50800" dist="38100" dir="2700000" algn="tl" rotWithShape="0">
              <a:prstClr val="black">
                <a:alpha val="40000"/>
              </a:prstClr>
            </a:outerShdw>
          </a:effectLst>
        </p:spPr>
        <p:txBody>
          <a:bodyPr vert="horz" wrap="square" lIns="91377" tIns="45688" rIns="91377" bIns="45688" numCol="1" anchor="t" anchorCtr="0" compatLnSpc="1">
            <a:prstTxWarp prst="textNoShape">
              <a:avLst/>
            </a:prstTxWarp>
          </a:bodyPr>
          <a:lstStyle/>
          <a:p>
            <a:pPr defTabSz="913760"/>
            <a:endParaRPr lang="en-GB" sz="1999">
              <a:solidFill>
                <a:srgbClr val="000000"/>
              </a:solidFill>
            </a:endParaRPr>
          </a:p>
        </p:txBody>
      </p:sp>
      <p:pic>
        <p:nvPicPr>
          <p:cNvPr id="11" name="Grafik 10">
            <a:extLst>
              <a:ext uri="{FF2B5EF4-FFF2-40B4-BE49-F238E27FC236}">
                <a16:creationId xmlns:a16="http://schemas.microsoft.com/office/drawing/2014/main" id="{2C0129BF-513A-4628-8950-AA1CA03585EF}"/>
              </a:ext>
            </a:extLst>
          </p:cNvPr>
          <p:cNvPicPr>
            <a:picLocks noChangeAspect="1"/>
          </p:cNvPicPr>
          <p:nvPr/>
        </p:nvPicPr>
        <p:blipFill>
          <a:blip r:embed="rId3"/>
          <a:stretch>
            <a:fillRect/>
          </a:stretch>
        </p:blipFill>
        <p:spPr>
          <a:xfrm>
            <a:off x="803187" y="2789329"/>
            <a:ext cx="9968495" cy="2882023"/>
          </a:xfrm>
          <a:prstGeom prst="rect">
            <a:avLst/>
          </a:prstGeom>
        </p:spPr>
      </p:pic>
      <p:sp>
        <p:nvSpPr>
          <p:cNvPr id="13" name="Freeform 67">
            <a:extLst>
              <a:ext uri="{FF2B5EF4-FFF2-40B4-BE49-F238E27FC236}">
                <a16:creationId xmlns:a16="http://schemas.microsoft.com/office/drawing/2014/main" id="{3ECE6825-B32F-4F4F-9C2A-4164DF81EA32}"/>
              </a:ext>
            </a:extLst>
          </p:cNvPr>
          <p:cNvSpPr>
            <a:spLocks/>
          </p:cNvSpPr>
          <p:nvPr/>
        </p:nvSpPr>
        <p:spPr bwMode="auto">
          <a:xfrm>
            <a:off x="1012722" y="2841523"/>
            <a:ext cx="262987" cy="301465"/>
          </a:xfrm>
          <a:custGeom>
            <a:avLst/>
            <a:gdLst>
              <a:gd name="T0" fmla="*/ 305 w 305"/>
              <a:gd name="T1" fmla="*/ 55 h 253"/>
              <a:gd name="T2" fmla="*/ 163 w 305"/>
              <a:gd name="T3" fmla="*/ 196 h 253"/>
              <a:gd name="T4" fmla="*/ 108 w 305"/>
              <a:gd name="T5" fmla="*/ 253 h 253"/>
              <a:gd name="T6" fmla="*/ 52 w 305"/>
              <a:gd name="T7" fmla="*/ 196 h 253"/>
              <a:gd name="T8" fmla="*/ 0 w 305"/>
              <a:gd name="T9" fmla="*/ 142 h 253"/>
              <a:gd name="T10" fmla="*/ 54 w 305"/>
              <a:gd name="T11" fmla="*/ 88 h 253"/>
              <a:gd name="T12" fmla="*/ 108 w 305"/>
              <a:gd name="T13" fmla="*/ 142 h 253"/>
              <a:gd name="T14" fmla="*/ 250 w 305"/>
              <a:gd name="T15" fmla="*/ 0 h 253"/>
              <a:gd name="T16" fmla="*/ 305 w 305"/>
              <a:gd name="T17" fmla="*/ 55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5" h="253">
                <a:moveTo>
                  <a:pt x="305" y="55"/>
                </a:moveTo>
                <a:lnTo>
                  <a:pt x="163" y="196"/>
                </a:lnTo>
                <a:lnTo>
                  <a:pt x="108" y="253"/>
                </a:lnTo>
                <a:lnTo>
                  <a:pt x="52" y="196"/>
                </a:lnTo>
                <a:lnTo>
                  <a:pt x="0" y="142"/>
                </a:lnTo>
                <a:lnTo>
                  <a:pt x="54" y="88"/>
                </a:lnTo>
                <a:lnTo>
                  <a:pt x="108" y="142"/>
                </a:lnTo>
                <a:lnTo>
                  <a:pt x="250" y="0"/>
                </a:lnTo>
                <a:lnTo>
                  <a:pt x="305" y="55"/>
                </a:lnTo>
                <a:close/>
              </a:path>
            </a:pathLst>
          </a:custGeom>
          <a:solidFill>
            <a:srgbClr val="E2001A"/>
          </a:solidFill>
          <a:ln>
            <a:noFill/>
          </a:ln>
        </p:spPr>
        <p:txBody>
          <a:bodyPr vert="horz" wrap="square" lIns="91805" tIns="45903" rIns="91805" bIns="45903" numCol="1" anchor="t" anchorCtr="0" compatLnSpc="1">
            <a:prstTxWarp prst="textNoShape">
              <a:avLst/>
            </a:prstTxWarp>
          </a:bodyPr>
          <a:lstStyle/>
          <a:p>
            <a:endParaRPr lang="en-US" sz="2008" dirty="0"/>
          </a:p>
        </p:txBody>
      </p:sp>
      <p:sp>
        <p:nvSpPr>
          <p:cNvPr id="14" name="Freeform 67">
            <a:extLst>
              <a:ext uri="{FF2B5EF4-FFF2-40B4-BE49-F238E27FC236}">
                <a16:creationId xmlns:a16="http://schemas.microsoft.com/office/drawing/2014/main" id="{667D0865-2F5B-4253-8417-DFB207152A07}"/>
              </a:ext>
            </a:extLst>
          </p:cNvPr>
          <p:cNvSpPr>
            <a:spLocks/>
          </p:cNvSpPr>
          <p:nvPr/>
        </p:nvSpPr>
        <p:spPr bwMode="auto">
          <a:xfrm>
            <a:off x="10318621" y="2964560"/>
            <a:ext cx="288000" cy="288000"/>
          </a:xfrm>
          <a:custGeom>
            <a:avLst/>
            <a:gdLst>
              <a:gd name="T0" fmla="*/ 305 w 305"/>
              <a:gd name="T1" fmla="*/ 55 h 253"/>
              <a:gd name="T2" fmla="*/ 163 w 305"/>
              <a:gd name="T3" fmla="*/ 196 h 253"/>
              <a:gd name="T4" fmla="*/ 108 w 305"/>
              <a:gd name="T5" fmla="*/ 253 h 253"/>
              <a:gd name="T6" fmla="*/ 52 w 305"/>
              <a:gd name="T7" fmla="*/ 196 h 253"/>
              <a:gd name="T8" fmla="*/ 0 w 305"/>
              <a:gd name="T9" fmla="*/ 142 h 253"/>
              <a:gd name="T10" fmla="*/ 54 w 305"/>
              <a:gd name="T11" fmla="*/ 88 h 253"/>
              <a:gd name="T12" fmla="*/ 108 w 305"/>
              <a:gd name="T13" fmla="*/ 142 h 253"/>
              <a:gd name="T14" fmla="*/ 250 w 305"/>
              <a:gd name="T15" fmla="*/ 0 h 253"/>
              <a:gd name="T16" fmla="*/ 305 w 305"/>
              <a:gd name="T17" fmla="*/ 55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5" h="253">
                <a:moveTo>
                  <a:pt x="305" y="55"/>
                </a:moveTo>
                <a:lnTo>
                  <a:pt x="163" y="196"/>
                </a:lnTo>
                <a:lnTo>
                  <a:pt x="108" y="253"/>
                </a:lnTo>
                <a:lnTo>
                  <a:pt x="52" y="196"/>
                </a:lnTo>
                <a:lnTo>
                  <a:pt x="0" y="142"/>
                </a:lnTo>
                <a:lnTo>
                  <a:pt x="54" y="88"/>
                </a:lnTo>
                <a:lnTo>
                  <a:pt x="108" y="142"/>
                </a:lnTo>
                <a:lnTo>
                  <a:pt x="250" y="0"/>
                </a:lnTo>
                <a:lnTo>
                  <a:pt x="305" y="55"/>
                </a:lnTo>
                <a:close/>
              </a:path>
            </a:pathLst>
          </a:custGeom>
          <a:solidFill>
            <a:srgbClr val="E2001A"/>
          </a:solidFill>
          <a:ln>
            <a:noFill/>
          </a:ln>
        </p:spPr>
        <p:txBody>
          <a:bodyPr vert="horz" wrap="square" lIns="91805" tIns="45903" rIns="91805" bIns="45903" numCol="1" anchor="t" anchorCtr="0" compatLnSpc="1">
            <a:prstTxWarp prst="textNoShape">
              <a:avLst/>
            </a:prstTxWarp>
          </a:bodyPr>
          <a:lstStyle/>
          <a:p>
            <a:endParaRPr lang="en-US" sz="2008"/>
          </a:p>
        </p:txBody>
      </p:sp>
      <p:sp>
        <p:nvSpPr>
          <p:cNvPr id="10" name="Freeform 67">
            <a:extLst>
              <a:ext uri="{FF2B5EF4-FFF2-40B4-BE49-F238E27FC236}">
                <a16:creationId xmlns:a16="http://schemas.microsoft.com/office/drawing/2014/main" id="{9D4774E4-0A1C-43FA-8A28-760E07D8C14A}"/>
              </a:ext>
            </a:extLst>
          </p:cNvPr>
          <p:cNvSpPr>
            <a:spLocks/>
          </p:cNvSpPr>
          <p:nvPr/>
        </p:nvSpPr>
        <p:spPr bwMode="auto">
          <a:xfrm>
            <a:off x="1329710" y="5942720"/>
            <a:ext cx="288000" cy="288000"/>
          </a:xfrm>
          <a:custGeom>
            <a:avLst/>
            <a:gdLst>
              <a:gd name="T0" fmla="*/ 305 w 305"/>
              <a:gd name="T1" fmla="*/ 55 h 253"/>
              <a:gd name="T2" fmla="*/ 163 w 305"/>
              <a:gd name="T3" fmla="*/ 196 h 253"/>
              <a:gd name="T4" fmla="*/ 108 w 305"/>
              <a:gd name="T5" fmla="*/ 253 h 253"/>
              <a:gd name="T6" fmla="*/ 52 w 305"/>
              <a:gd name="T7" fmla="*/ 196 h 253"/>
              <a:gd name="T8" fmla="*/ 0 w 305"/>
              <a:gd name="T9" fmla="*/ 142 h 253"/>
              <a:gd name="T10" fmla="*/ 54 w 305"/>
              <a:gd name="T11" fmla="*/ 88 h 253"/>
              <a:gd name="T12" fmla="*/ 108 w 305"/>
              <a:gd name="T13" fmla="*/ 142 h 253"/>
              <a:gd name="T14" fmla="*/ 250 w 305"/>
              <a:gd name="T15" fmla="*/ 0 h 253"/>
              <a:gd name="T16" fmla="*/ 305 w 305"/>
              <a:gd name="T17" fmla="*/ 55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5" h="253">
                <a:moveTo>
                  <a:pt x="305" y="55"/>
                </a:moveTo>
                <a:lnTo>
                  <a:pt x="163" y="196"/>
                </a:lnTo>
                <a:lnTo>
                  <a:pt x="108" y="253"/>
                </a:lnTo>
                <a:lnTo>
                  <a:pt x="52" y="196"/>
                </a:lnTo>
                <a:lnTo>
                  <a:pt x="0" y="142"/>
                </a:lnTo>
                <a:lnTo>
                  <a:pt x="54" y="88"/>
                </a:lnTo>
                <a:lnTo>
                  <a:pt x="108" y="142"/>
                </a:lnTo>
                <a:lnTo>
                  <a:pt x="250" y="0"/>
                </a:lnTo>
                <a:lnTo>
                  <a:pt x="305" y="55"/>
                </a:lnTo>
                <a:close/>
              </a:path>
            </a:pathLst>
          </a:custGeom>
          <a:solidFill>
            <a:srgbClr val="E2001A"/>
          </a:solidFill>
          <a:ln>
            <a:noFill/>
          </a:ln>
        </p:spPr>
        <p:txBody>
          <a:bodyPr vert="horz" wrap="square" lIns="91805" tIns="45903" rIns="91805" bIns="45903" numCol="1" anchor="t" anchorCtr="0" compatLnSpc="1">
            <a:prstTxWarp prst="textNoShape">
              <a:avLst/>
            </a:prstTxWarp>
          </a:bodyPr>
          <a:lstStyle/>
          <a:p>
            <a:endParaRPr lang="en-US" sz="2008"/>
          </a:p>
        </p:txBody>
      </p:sp>
      <p:sp>
        <p:nvSpPr>
          <p:cNvPr id="12" name="Freeform 67">
            <a:extLst>
              <a:ext uri="{FF2B5EF4-FFF2-40B4-BE49-F238E27FC236}">
                <a16:creationId xmlns:a16="http://schemas.microsoft.com/office/drawing/2014/main" id="{3F92E4AE-D92F-4C94-B333-D374AF4E6771}"/>
              </a:ext>
            </a:extLst>
          </p:cNvPr>
          <p:cNvSpPr>
            <a:spLocks/>
          </p:cNvSpPr>
          <p:nvPr/>
        </p:nvSpPr>
        <p:spPr bwMode="auto">
          <a:xfrm>
            <a:off x="1821522" y="5942720"/>
            <a:ext cx="288000" cy="288000"/>
          </a:xfrm>
          <a:custGeom>
            <a:avLst/>
            <a:gdLst>
              <a:gd name="T0" fmla="*/ 305 w 305"/>
              <a:gd name="T1" fmla="*/ 55 h 253"/>
              <a:gd name="T2" fmla="*/ 163 w 305"/>
              <a:gd name="T3" fmla="*/ 196 h 253"/>
              <a:gd name="T4" fmla="*/ 108 w 305"/>
              <a:gd name="T5" fmla="*/ 253 h 253"/>
              <a:gd name="T6" fmla="*/ 52 w 305"/>
              <a:gd name="T7" fmla="*/ 196 h 253"/>
              <a:gd name="T8" fmla="*/ 0 w 305"/>
              <a:gd name="T9" fmla="*/ 142 h 253"/>
              <a:gd name="T10" fmla="*/ 54 w 305"/>
              <a:gd name="T11" fmla="*/ 88 h 253"/>
              <a:gd name="T12" fmla="*/ 108 w 305"/>
              <a:gd name="T13" fmla="*/ 142 h 253"/>
              <a:gd name="T14" fmla="*/ 250 w 305"/>
              <a:gd name="T15" fmla="*/ 0 h 253"/>
              <a:gd name="T16" fmla="*/ 305 w 305"/>
              <a:gd name="T17" fmla="*/ 55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5" h="253">
                <a:moveTo>
                  <a:pt x="305" y="55"/>
                </a:moveTo>
                <a:lnTo>
                  <a:pt x="163" y="196"/>
                </a:lnTo>
                <a:lnTo>
                  <a:pt x="108" y="253"/>
                </a:lnTo>
                <a:lnTo>
                  <a:pt x="52" y="196"/>
                </a:lnTo>
                <a:lnTo>
                  <a:pt x="0" y="142"/>
                </a:lnTo>
                <a:lnTo>
                  <a:pt x="54" y="88"/>
                </a:lnTo>
                <a:lnTo>
                  <a:pt x="108" y="142"/>
                </a:lnTo>
                <a:lnTo>
                  <a:pt x="250" y="0"/>
                </a:lnTo>
                <a:lnTo>
                  <a:pt x="305" y="55"/>
                </a:lnTo>
                <a:close/>
              </a:path>
            </a:pathLst>
          </a:custGeom>
          <a:solidFill>
            <a:srgbClr val="E2001A"/>
          </a:solidFill>
          <a:ln>
            <a:noFill/>
          </a:ln>
        </p:spPr>
        <p:txBody>
          <a:bodyPr vert="horz" wrap="square" lIns="91805" tIns="45903" rIns="91805" bIns="45903" numCol="1" anchor="t" anchorCtr="0" compatLnSpc="1">
            <a:prstTxWarp prst="textNoShape">
              <a:avLst/>
            </a:prstTxWarp>
          </a:bodyPr>
          <a:lstStyle/>
          <a:p>
            <a:endParaRPr lang="en-US" sz="2008"/>
          </a:p>
        </p:txBody>
      </p:sp>
      <p:sp>
        <p:nvSpPr>
          <p:cNvPr id="3" name="Textfeld 2">
            <a:extLst>
              <a:ext uri="{FF2B5EF4-FFF2-40B4-BE49-F238E27FC236}">
                <a16:creationId xmlns:a16="http://schemas.microsoft.com/office/drawing/2014/main" id="{4A41B358-AEBE-4321-8821-0AEA549364DE}"/>
              </a:ext>
            </a:extLst>
          </p:cNvPr>
          <p:cNvSpPr txBox="1"/>
          <p:nvPr/>
        </p:nvSpPr>
        <p:spPr>
          <a:xfrm>
            <a:off x="635327" y="3599588"/>
            <a:ext cx="1424484" cy="507831"/>
          </a:xfrm>
          <a:prstGeom prst="rect">
            <a:avLst/>
          </a:prstGeom>
          <a:solidFill>
            <a:schemeClr val="bg1"/>
          </a:solidFill>
        </p:spPr>
        <p:txBody>
          <a:bodyPr wrap="square" rtlCol="0">
            <a:spAutoFit/>
          </a:bodyPr>
          <a:lstStyle/>
          <a:p>
            <a:pPr algn="ctr"/>
            <a:r>
              <a:rPr lang="ru-RU" sz="900" b="1" dirty="0"/>
              <a:t>аграрний, садівничий та</a:t>
            </a:r>
            <a:r>
              <a:rPr lang="de-DE" sz="900" b="1" dirty="0"/>
              <a:t> </a:t>
            </a:r>
            <a:r>
              <a:rPr lang="ru-RU" sz="900" b="1" dirty="0"/>
              <a:t>лісово-промисловий сектор</a:t>
            </a:r>
            <a:endParaRPr lang="de-DE" sz="900" b="1" dirty="0"/>
          </a:p>
        </p:txBody>
      </p:sp>
      <p:sp>
        <p:nvSpPr>
          <p:cNvPr id="4" name="Textfeld 3">
            <a:extLst>
              <a:ext uri="{FF2B5EF4-FFF2-40B4-BE49-F238E27FC236}">
                <a16:creationId xmlns:a16="http://schemas.microsoft.com/office/drawing/2014/main" id="{830C2639-E336-4CEF-B06E-E22C000E9619}"/>
              </a:ext>
            </a:extLst>
          </p:cNvPr>
          <p:cNvSpPr txBox="1"/>
          <p:nvPr/>
        </p:nvSpPr>
        <p:spPr>
          <a:xfrm>
            <a:off x="2357939" y="3568597"/>
            <a:ext cx="1057820" cy="369332"/>
          </a:xfrm>
          <a:prstGeom prst="rect">
            <a:avLst/>
          </a:prstGeom>
          <a:solidFill>
            <a:schemeClr val="bg1"/>
          </a:solidFill>
        </p:spPr>
        <p:txBody>
          <a:bodyPr wrap="square" rtlCol="0">
            <a:spAutoFit/>
          </a:bodyPr>
          <a:lstStyle/>
          <a:p>
            <a:pPr algn="ctr"/>
            <a:r>
              <a:rPr lang="az-Cyrl-AZ" sz="900" b="1" dirty="0"/>
              <a:t>виробничий сектор</a:t>
            </a:r>
            <a:endParaRPr lang="de-DE" sz="900" b="1" dirty="0"/>
          </a:p>
        </p:txBody>
      </p:sp>
      <p:sp>
        <p:nvSpPr>
          <p:cNvPr id="6" name="Textfeld 5">
            <a:extLst>
              <a:ext uri="{FF2B5EF4-FFF2-40B4-BE49-F238E27FC236}">
                <a16:creationId xmlns:a16="http://schemas.microsoft.com/office/drawing/2014/main" id="{C427454A-A9CF-4579-A7AE-93CD00DF00E5}"/>
              </a:ext>
            </a:extLst>
          </p:cNvPr>
          <p:cNvSpPr txBox="1"/>
          <p:nvPr/>
        </p:nvSpPr>
        <p:spPr>
          <a:xfrm>
            <a:off x="3713887" y="3599588"/>
            <a:ext cx="1150374" cy="369332"/>
          </a:xfrm>
          <a:prstGeom prst="rect">
            <a:avLst/>
          </a:prstGeom>
          <a:solidFill>
            <a:schemeClr val="bg1"/>
          </a:solidFill>
        </p:spPr>
        <p:txBody>
          <a:bodyPr wrap="square" rtlCol="0">
            <a:spAutoFit/>
          </a:bodyPr>
          <a:lstStyle/>
          <a:p>
            <a:pPr algn="ctr"/>
            <a:r>
              <a:rPr lang="az-Cyrl-AZ" sz="900" b="1" dirty="0"/>
              <a:t>технологія виробництва</a:t>
            </a:r>
            <a:endParaRPr lang="de-DE" sz="900" b="1" dirty="0"/>
          </a:p>
        </p:txBody>
      </p:sp>
      <p:sp>
        <p:nvSpPr>
          <p:cNvPr id="7" name="Textfeld 6">
            <a:extLst>
              <a:ext uri="{FF2B5EF4-FFF2-40B4-BE49-F238E27FC236}">
                <a16:creationId xmlns:a16="http://schemas.microsoft.com/office/drawing/2014/main" id="{B035E61E-5B50-4DB6-B44B-96805D25C6A6}"/>
              </a:ext>
            </a:extLst>
          </p:cNvPr>
          <p:cNvSpPr txBox="1"/>
          <p:nvPr/>
        </p:nvSpPr>
        <p:spPr>
          <a:xfrm>
            <a:off x="5067229" y="3499347"/>
            <a:ext cx="1424484" cy="507831"/>
          </a:xfrm>
          <a:prstGeom prst="rect">
            <a:avLst/>
          </a:prstGeom>
          <a:solidFill>
            <a:schemeClr val="bg1"/>
          </a:solidFill>
        </p:spPr>
        <p:txBody>
          <a:bodyPr wrap="square" rtlCol="0">
            <a:spAutoFit/>
          </a:bodyPr>
          <a:lstStyle/>
          <a:p>
            <a:pPr algn="ctr"/>
            <a:r>
              <a:rPr lang="ru-RU" sz="900" b="1" dirty="0"/>
              <a:t>будівельний сектор та опорядження будівельних споруд</a:t>
            </a:r>
            <a:endParaRPr lang="de-DE" sz="900" b="1" dirty="0"/>
          </a:p>
        </p:txBody>
      </p:sp>
      <p:sp>
        <p:nvSpPr>
          <p:cNvPr id="15" name="Textfeld 14">
            <a:extLst>
              <a:ext uri="{FF2B5EF4-FFF2-40B4-BE49-F238E27FC236}">
                <a16:creationId xmlns:a16="http://schemas.microsoft.com/office/drawing/2014/main" id="{A1A4C735-D20A-4E18-8EC0-1EC530707A73}"/>
              </a:ext>
            </a:extLst>
          </p:cNvPr>
          <p:cNvSpPr txBox="1"/>
          <p:nvPr/>
        </p:nvSpPr>
        <p:spPr>
          <a:xfrm>
            <a:off x="6698677" y="3599588"/>
            <a:ext cx="1012723" cy="369332"/>
          </a:xfrm>
          <a:prstGeom prst="rect">
            <a:avLst/>
          </a:prstGeom>
          <a:solidFill>
            <a:schemeClr val="bg1"/>
          </a:solidFill>
        </p:spPr>
        <p:txBody>
          <a:bodyPr wrap="square" rtlCol="0">
            <a:spAutoFit/>
          </a:bodyPr>
          <a:lstStyle/>
          <a:p>
            <a:pPr algn="ctr"/>
            <a:r>
              <a:rPr lang="az-Cyrl-AZ" sz="900" b="1" dirty="0"/>
              <a:t>харчова- та гастросфера</a:t>
            </a:r>
            <a:endParaRPr lang="de-DE" sz="900" b="1" dirty="0"/>
          </a:p>
        </p:txBody>
      </p:sp>
      <p:sp>
        <p:nvSpPr>
          <p:cNvPr id="17" name="Textfeld 16">
            <a:extLst>
              <a:ext uri="{FF2B5EF4-FFF2-40B4-BE49-F238E27FC236}">
                <a16:creationId xmlns:a16="http://schemas.microsoft.com/office/drawing/2014/main" id="{47CB91AC-91EC-4A29-8E12-939C1BF05AF3}"/>
              </a:ext>
            </a:extLst>
          </p:cNvPr>
          <p:cNvSpPr txBox="1"/>
          <p:nvPr/>
        </p:nvSpPr>
        <p:spPr>
          <a:xfrm>
            <a:off x="8143183" y="3568597"/>
            <a:ext cx="1059811" cy="369332"/>
          </a:xfrm>
          <a:prstGeom prst="rect">
            <a:avLst/>
          </a:prstGeom>
          <a:solidFill>
            <a:schemeClr val="bg1"/>
          </a:solidFill>
        </p:spPr>
        <p:txBody>
          <a:bodyPr wrap="square" rtlCol="0">
            <a:spAutoFit/>
          </a:bodyPr>
          <a:lstStyle/>
          <a:p>
            <a:pPr algn="ctr"/>
            <a:r>
              <a:rPr lang="de-DE" sz="900" b="1" dirty="0"/>
              <a:t>o</a:t>
            </a:r>
            <a:r>
              <a:rPr lang="az-Cyrl-AZ" sz="900" b="1" dirty="0"/>
              <a:t>хорона здоров´я</a:t>
            </a:r>
            <a:endParaRPr lang="de-DE" sz="900" b="1" dirty="0"/>
          </a:p>
        </p:txBody>
      </p:sp>
      <p:sp>
        <p:nvSpPr>
          <p:cNvPr id="18" name="Textfeld 17">
            <a:extLst>
              <a:ext uri="{FF2B5EF4-FFF2-40B4-BE49-F238E27FC236}">
                <a16:creationId xmlns:a16="http://schemas.microsoft.com/office/drawing/2014/main" id="{CE0DDC1A-54C1-4755-98BE-D0597900CF45}"/>
              </a:ext>
            </a:extLst>
          </p:cNvPr>
          <p:cNvSpPr txBox="1"/>
          <p:nvPr/>
        </p:nvSpPr>
        <p:spPr>
          <a:xfrm>
            <a:off x="9611452" y="3520362"/>
            <a:ext cx="1067029" cy="369332"/>
          </a:xfrm>
          <a:prstGeom prst="rect">
            <a:avLst/>
          </a:prstGeom>
          <a:solidFill>
            <a:schemeClr val="bg1"/>
          </a:solidFill>
        </p:spPr>
        <p:txBody>
          <a:bodyPr wrap="square" rtlCol="0">
            <a:spAutoFit/>
          </a:bodyPr>
          <a:lstStyle/>
          <a:p>
            <a:pPr algn="ctr"/>
            <a:r>
              <a:rPr lang="az-Cyrl-AZ" sz="900" b="1" dirty="0"/>
              <a:t>торгівельний сектор</a:t>
            </a:r>
            <a:endParaRPr lang="de-DE" sz="900" b="1" dirty="0"/>
          </a:p>
        </p:txBody>
      </p:sp>
      <p:sp>
        <p:nvSpPr>
          <p:cNvPr id="19" name="Textfeld 18">
            <a:extLst>
              <a:ext uri="{FF2B5EF4-FFF2-40B4-BE49-F238E27FC236}">
                <a16:creationId xmlns:a16="http://schemas.microsoft.com/office/drawing/2014/main" id="{37ECFBA7-72C1-4851-8AE7-04A5A69F30E9}"/>
              </a:ext>
            </a:extLst>
          </p:cNvPr>
          <p:cNvSpPr txBox="1"/>
          <p:nvPr/>
        </p:nvSpPr>
        <p:spPr>
          <a:xfrm>
            <a:off x="865239" y="4959789"/>
            <a:ext cx="1194572" cy="369332"/>
          </a:xfrm>
          <a:prstGeom prst="rect">
            <a:avLst/>
          </a:prstGeom>
          <a:solidFill>
            <a:schemeClr val="bg1"/>
          </a:solidFill>
        </p:spPr>
        <p:txBody>
          <a:bodyPr wrap="square" rtlCol="0">
            <a:spAutoFit/>
          </a:bodyPr>
          <a:lstStyle/>
          <a:p>
            <a:pPr algn="ctr"/>
            <a:r>
              <a:rPr lang="az-Cyrl-AZ" sz="900" b="1" dirty="0"/>
              <a:t>суспільство та культура</a:t>
            </a:r>
            <a:endParaRPr lang="de-DE" sz="900" b="1" dirty="0"/>
          </a:p>
        </p:txBody>
      </p:sp>
      <p:sp>
        <p:nvSpPr>
          <p:cNvPr id="22" name="Rechteck 21">
            <a:extLst>
              <a:ext uri="{FF2B5EF4-FFF2-40B4-BE49-F238E27FC236}">
                <a16:creationId xmlns:a16="http://schemas.microsoft.com/office/drawing/2014/main" id="{2B2573AA-258C-4BFB-ACDA-CD4066024BD4}"/>
              </a:ext>
            </a:extLst>
          </p:cNvPr>
          <p:cNvSpPr/>
          <p:nvPr/>
        </p:nvSpPr>
        <p:spPr>
          <a:xfrm>
            <a:off x="2312933" y="4977735"/>
            <a:ext cx="1194572" cy="507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z-Cyrl-AZ" sz="900" b="1" dirty="0">
                <a:solidFill>
                  <a:schemeClr val="tx1"/>
                </a:solidFill>
              </a:rPr>
              <a:t>керівництво та організація</a:t>
            </a:r>
            <a:endParaRPr lang="de-DE" sz="900" b="1" dirty="0">
              <a:solidFill>
                <a:schemeClr val="tx1"/>
              </a:solidFill>
            </a:endParaRPr>
          </a:p>
        </p:txBody>
      </p:sp>
      <p:sp>
        <p:nvSpPr>
          <p:cNvPr id="23" name="Textfeld 22">
            <a:extLst>
              <a:ext uri="{FF2B5EF4-FFF2-40B4-BE49-F238E27FC236}">
                <a16:creationId xmlns:a16="http://schemas.microsoft.com/office/drawing/2014/main" id="{868B5063-C817-4652-9428-67109D9665B5}"/>
              </a:ext>
            </a:extLst>
          </p:cNvPr>
          <p:cNvSpPr txBox="1"/>
          <p:nvPr/>
        </p:nvSpPr>
        <p:spPr>
          <a:xfrm>
            <a:off x="3713887" y="5016432"/>
            <a:ext cx="1281810" cy="507831"/>
          </a:xfrm>
          <a:prstGeom prst="rect">
            <a:avLst/>
          </a:prstGeom>
          <a:solidFill>
            <a:schemeClr val="bg1"/>
          </a:solidFill>
        </p:spPr>
        <p:txBody>
          <a:bodyPr wrap="square" rtlCol="0">
            <a:spAutoFit/>
          </a:bodyPr>
          <a:lstStyle/>
          <a:p>
            <a:pPr algn="ctr"/>
            <a:r>
              <a:rPr lang="ru-RU" sz="900" b="1" dirty="0"/>
              <a:t>організаційні послуги в звязку з керівництвом</a:t>
            </a:r>
            <a:endParaRPr lang="de-DE" sz="900" b="1" dirty="0"/>
          </a:p>
        </p:txBody>
      </p:sp>
      <p:sp>
        <p:nvSpPr>
          <p:cNvPr id="24" name="Textfeld 23">
            <a:extLst>
              <a:ext uri="{FF2B5EF4-FFF2-40B4-BE49-F238E27FC236}">
                <a16:creationId xmlns:a16="http://schemas.microsoft.com/office/drawing/2014/main" id="{6FABDBA2-FA76-4607-9A6A-B149F1B1E895}"/>
              </a:ext>
            </a:extLst>
          </p:cNvPr>
          <p:cNvSpPr txBox="1"/>
          <p:nvPr/>
        </p:nvSpPr>
        <p:spPr>
          <a:xfrm>
            <a:off x="5118990" y="4906804"/>
            <a:ext cx="1281810" cy="507831"/>
          </a:xfrm>
          <a:prstGeom prst="rect">
            <a:avLst/>
          </a:prstGeom>
          <a:solidFill>
            <a:schemeClr val="bg1"/>
          </a:solidFill>
          <a:ln>
            <a:noFill/>
          </a:ln>
        </p:spPr>
        <p:txBody>
          <a:bodyPr wrap="square" rtlCol="0">
            <a:spAutoFit/>
          </a:bodyPr>
          <a:lstStyle/>
          <a:p>
            <a:pPr algn="ctr"/>
            <a:r>
              <a:rPr lang="ru-RU" sz="900" b="1" dirty="0"/>
              <a:t>інформаційн</a:t>
            </a:r>
            <a:r>
              <a:rPr lang="de-DE" sz="900" b="1" dirty="0"/>
              <a:t>i</a:t>
            </a:r>
            <a:r>
              <a:rPr lang="ru-RU" sz="900" b="1" dirty="0"/>
              <a:t> технології та природничі науки</a:t>
            </a:r>
            <a:endParaRPr lang="de-DE" sz="900" b="1" dirty="0"/>
          </a:p>
        </p:txBody>
      </p:sp>
      <p:sp>
        <p:nvSpPr>
          <p:cNvPr id="25" name="Textfeld 24">
            <a:extLst>
              <a:ext uri="{FF2B5EF4-FFF2-40B4-BE49-F238E27FC236}">
                <a16:creationId xmlns:a16="http://schemas.microsoft.com/office/drawing/2014/main" id="{C745543B-8BE2-4636-A015-AAAB7B4FEBF1}"/>
              </a:ext>
            </a:extLst>
          </p:cNvPr>
          <p:cNvSpPr txBox="1"/>
          <p:nvPr/>
        </p:nvSpPr>
        <p:spPr>
          <a:xfrm>
            <a:off x="6566685" y="4938915"/>
            <a:ext cx="1289290" cy="369332"/>
          </a:xfrm>
          <a:prstGeom prst="rect">
            <a:avLst/>
          </a:prstGeom>
          <a:solidFill>
            <a:schemeClr val="bg1"/>
          </a:solidFill>
        </p:spPr>
        <p:txBody>
          <a:bodyPr wrap="square" rtlCol="0">
            <a:spAutoFit/>
          </a:bodyPr>
          <a:lstStyle/>
          <a:p>
            <a:pPr algn="ctr"/>
            <a:r>
              <a:rPr lang="ru-RU" sz="900" b="1" dirty="0"/>
              <a:t>сектор безпеки та військової служби</a:t>
            </a:r>
            <a:endParaRPr lang="de-DE" sz="900" b="1" dirty="0"/>
          </a:p>
        </p:txBody>
      </p:sp>
      <p:sp>
        <p:nvSpPr>
          <p:cNvPr id="26" name="Textfeld 25">
            <a:extLst>
              <a:ext uri="{FF2B5EF4-FFF2-40B4-BE49-F238E27FC236}">
                <a16:creationId xmlns:a16="http://schemas.microsoft.com/office/drawing/2014/main" id="{5E4DB221-7743-43A1-98BE-A05B56835E0A}"/>
              </a:ext>
            </a:extLst>
          </p:cNvPr>
          <p:cNvSpPr txBox="1"/>
          <p:nvPr/>
        </p:nvSpPr>
        <p:spPr>
          <a:xfrm>
            <a:off x="8035975" y="4921083"/>
            <a:ext cx="1289290" cy="507831"/>
          </a:xfrm>
          <a:prstGeom prst="rect">
            <a:avLst/>
          </a:prstGeom>
          <a:solidFill>
            <a:schemeClr val="bg1"/>
          </a:solidFill>
        </p:spPr>
        <p:txBody>
          <a:bodyPr wrap="square" rtlCol="0">
            <a:spAutoFit/>
          </a:bodyPr>
          <a:lstStyle/>
          <a:p>
            <a:pPr algn="ctr"/>
            <a:r>
              <a:rPr lang="az-Cyrl-AZ" sz="900" b="1" dirty="0"/>
              <a:t>транспортний сектор та перевезення</a:t>
            </a:r>
            <a:endParaRPr lang="de-DE" sz="900" b="1" dirty="0"/>
          </a:p>
        </p:txBody>
      </p:sp>
      <p:sp>
        <p:nvSpPr>
          <p:cNvPr id="27" name="Textfeld 26">
            <a:extLst>
              <a:ext uri="{FF2B5EF4-FFF2-40B4-BE49-F238E27FC236}">
                <a16:creationId xmlns:a16="http://schemas.microsoft.com/office/drawing/2014/main" id="{ABB410E7-5177-4556-B043-8C27B5887C1F}"/>
              </a:ext>
            </a:extLst>
          </p:cNvPr>
          <p:cNvSpPr txBox="1"/>
          <p:nvPr/>
        </p:nvSpPr>
        <p:spPr>
          <a:xfrm>
            <a:off x="9638574" y="4990332"/>
            <a:ext cx="940524" cy="369332"/>
          </a:xfrm>
          <a:prstGeom prst="rect">
            <a:avLst/>
          </a:prstGeom>
          <a:solidFill>
            <a:schemeClr val="bg1"/>
          </a:solidFill>
        </p:spPr>
        <p:txBody>
          <a:bodyPr wrap="square" rtlCol="0">
            <a:spAutoFit/>
          </a:bodyPr>
          <a:lstStyle/>
          <a:p>
            <a:pPr algn="ctr"/>
            <a:r>
              <a:rPr lang="az-Cyrl-AZ" sz="900" b="1" dirty="0"/>
              <a:t>клінінгові послуги</a:t>
            </a:r>
            <a:endParaRPr lang="de-DE" sz="900" b="1" dirty="0"/>
          </a:p>
        </p:txBody>
      </p:sp>
    </p:spTree>
    <p:extLst>
      <p:ext uri="{BB962C8B-B14F-4D97-AF65-F5344CB8AC3E}">
        <p14:creationId xmlns:p14="http://schemas.microsoft.com/office/powerpoint/2010/main" val="10173500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Standard">
  <a:themeElements>
    <a:clrScheme name="Bundesagentur">
      <a:dk1>
        <a:srgbClr val="000000"/>
      </a:dk1>
      <a:lt1>
        <a:sysClr val="window" lastClr="FFFFFF"/>
      </a:lt1>
      <a:dk2>
        <a:srgbClr val="E2001A"/>
      </a:dk2>
      <a:lt2>
        <a:srgbClr val="D8D8D8"/>
      </a:lt2>
      <a:accent1>
        <a:srgbClr val="E2001A"/>
      </a:accent1>
      <a:accent2>
        <a:srgbClr val="464646"/>
      </a:accent2>
      <a:accent3>
        <a:srgbClr val="FF3B52"/>
      </a:accent3>
      <a:accent4>
        <a:srgbClr val="646464"/>
      </a:accent4>
      <a:accent5>
        <a:srgbClr val="FFA3AE"/>
      </a:accent5>
      <a:accent6>
        <a:srgbClr val="A5A5A5"/>
      </a:accent6>
      <a:hlink>
        <a:srgbClr val="003C78"/>
      </a:hlink>
      <a:folHlink>
        <a:srgbClr val="7D7D7D"/>
      </a:folHlink>
    </a:clrScheme>
    <a:fontScheme name="Bundesagentur">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l">
          <a:defRPr sz="2000" dirty="0"/>
        </a:defPPr>
      </a:lstStyle>
    </a:txDef>
  </a:objectDefaults>
  <a:extraClrSchemeLst/>
  <a:extLst>
    <a:ext uri="{05A4C25C-085E-4340-85A3-A5531E510DB2}">
      <thm15:themeFamily xmlns:thm15="http://schemas.microsoft.com/office/thememl/2012/main" name="220315_Ukrainer (003).potx [Schreibgeschützt]" id="{F8A719B4-75E7-4E03-ABA1-7FE5646B7FA1}" vid="{343C2885-66A1-4893-91B7-61608521033D}"/>
    </a:ext>
  </a:extLst>
</a:theme>
</file>

<file path=ppt/theme/theme2.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zu-3-Projektion">
  <a:themeElements>
    <a:clrScheme name="Bundesagentur">
      <a:dk1>
        <a:srgbClr val="000000"/>
      </a:dk1>
      <a:lt1>
        <a:sysClr val="window" lastClr="FFFFFF"/>
      </a:lt1>
      <a:dk2>
        <a:srgbClr val="E2001A"/>
      </a:dk2>
      <a:lt2>
        <a:srgbClr val="D8D8D8"/>
      </a:lt2>
      <a:accent1>
        <a:srgbClr val="E2001A"/>
      </a:accent1>
      <a:accent2>
        <a:srgbClr val="464646"/>
      </a:accent2>
      <a:accent3>
        <a:srgbClr val="FF3B52"/>
      </a:accent3>
      <a:accent4>
        <a:srgbClr val="646464"/>
      </a:accent4>
      <a:accent5>
        <a:srgbClr val="FFA3AE"/>
      </a:accent5>
      <a:accent6>
        <a:srgbClr val="A5A5A5"/>
      </a:accent6>
      <a:hlink>
        <a:srgbClr val="003C78"/>
      </a:hlink>
      <a:folHlink>
        <a:srgbClr val="7D7D7D"/>
      </a:folHlink>
    </a:clrScheme>
    <a:fontScheme name="Bundesagentur">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20315_Ukrainer (003).potx [Schreibgeschützt]" id="{F8A719B4-75E7-4E03-ABA1-7FE5646B7FA1}" vid="{BB7F46AB-0F6F-4EEF-B1C6-3E55A5562E76}"/>
    </a:ext>
  </a:ext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10001</Type>
    <SequenceNumber>101</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10001</Type>
    <SequenceNumber>101</SequenceNumber>
    <Url/>
    <Assembly>Microsoft.Office.Policy, Version=16.0.0.0,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Version=16.0.0.0,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Version=16.0.0.0,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Version=16.0.0.0,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Version=16.0.0.0, Culture=neutral, PublicKeyToken=71e9bce111e9429c</Assembly>
    <Class>Microsoft.Office.RecordsManagement.Internal.UpdateExpireDate</Class>
    <Data/>
    <Filter/>
  </Receiver>
</spe:Receivers>
</file>

<file path=customXml/item2.xml><?xml version="1.0" encoding="utf-8"?>
<ct:contentTypeSchema xmlns:ct="http://schemas.microsoft.com/office/2006/metadata/contentType" xmlns:ma="http://schemas.microsoft.com/office/2006/metadata/properties/metaAttributes" ct:_="" ma:_="" ma:contentTypeName="BA Generische Publikation" ma:contentTypeID="0x0101001CF96C0210194FB2B5E0D8BCB7BAF92300368059CA7DD5F24EA34F5BC30491613E" ma:contentTypeVersion="47" ma:contentTypeDescription="Inhaltstyp für Generische Publikationen" ma:contentTypeScope="" ma:versionID="46e97a331e38d1bc84d3b081c76f3ffb">
  <xsd:schema xmlns:xsd="http://www.w3.org/2001/XMLSchema" xmlns:xs="http://www.w3.org/2001/XMLSchema" xmlns:p="http://schemas.microsoft.com/office/2006/metadata/properties" xmlns:ns1="4a28408e-3284-45f5-83f6-27529b7d0889" xmlns:ns2="326e7e15-26a6-4681-83db-7f2bb92fcb21" xmlns:ns3="http://schemas.microsoft.com/sharepoint/v3" targetNamespace="http://schemas.microsoft.com/office/2006/metadata/properties" ma:root="true" ma:fieldsID="4c73840e2881b6775daf9ca0e7d25e5d" ns1:_="" ns2:_="" ns3:_="">
    <xsd:import namespace="4a28408e-3284-45f5-83f6-27529b7d0889"/>
    <xsd:import namespace="326e7e15-26a6-4681-83db-7f2bb92fcb21"/>
    <xsd:import namespace="http://schemas.microsoft.com/sharepoint/v3"/>
    <xsd:element name="properties">
      <xsd:complexType>
        <xsd:sequence>
          <xsd:element name="documentManagement">
            <xsd:complexType>
              <xsd:all>
                <xsd:element ref="ns1:FederfuehrendesAktenzeichenTaxHTField0" minOccurs="0"/>
                <xsd:element ref="ns1:MitfuehrendeAktenzeichenTaxHTField0" minOccurs="0"/>
                <xsd:element ref="ns1:RaeumlicherGeltungsbereichTaxHTField0" minOccurs="0"/>
                <xsd:element ref="ns1:SchlagwortTaxHTField0" minOccurs="0"/>
                <xsd:element ref="ns2:TaxCatchAll" minOccurs="0"/>
                <xsd:element ref="ns2:TaxCatchAllLabel" minOccurs="0"/>
                <xsd:element ref="ns1:Kurzbeschreibung" minOccurs="0"/>
                <xsd:element ref="ns1:Stand"/>
                <xsd:element ref="ns2:Zustaendigkeiten"/>
                <xsd:element ref="ns1:FachlicheZustaendigkeit" minOccurs="0"/>
                <xsd:element ref="ns1:VeroeffentlichungAktuelles" minOccurs="0"/>
                <xsd:element ref="ns1:AktuellesBis" minOccurs="0"/>
                <xsd:element ref="ns1:Archivierungswuerdig" minOccurs="0"/>
                <xsd:element ref="ns1:KeineIndizierung" minOccurs="0"/>
                <xsd:element ref="ns1:ZeigeAufStartseite" minOccurs="0"/>
                <xsd:element ref="ns3:PublishingStartDate" minOccurs="0"/>
                <xsd:element ref="ns1:BAGueltigBis"/>
                <xsd:element ref="ns1:Archiviert" minOccurs="0"/>
                <xsd:element ref="ns2:BARollenTaxHTField0" minOccurs="0"/>
                <xsd:element ref="ns2:FachverfahrenTaxHTField0" minOccurs="0"/>
                <xsd:element ref="ns2:AlleLeser" minOccurs="0"/>
                <xsd:element ref="ns3:_dlc_ExpireDate" minOccurs="0"/>
                <xsd:element ref="ns3:_dlc_Exempt" minOccurs="0"/>
                <xsd:element ref="ns3:_dlc_ExpireDateSav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28408e-3284-45f5-83f6-27529b7d0889" elementFormDefault="qualified">
    <xsd:import namespace="http://schemas.microsoft.com/office/2006/documentManagement/types"/>
    <xsd:import namespace="http://schemas.microsoft.com/office/infopath/2007/PartnerControls"/>
    <xsd:element name="FederfuehrendesAktenzeichenTaxHTField0" ma:index="0" ma:taxonomy="true" ma:internalName="FederfuehrendesAktenzeichenTaxHTField0" ma:taxonomyFieldName="FederfuehrendesAktenzeichen" ma:displayName="Federführendes Aktenzeichen" ma:fieldId="{ccbd9873-a26d-4aba-b056-544b8cd7a879}" ma:sspId="6ce76478-e3d2-4498-b46a-8f9b639766fc" ma:termSetId="b5859a61-b9eb-4078-afb9-237dff82494f" ma:anchorId="00000000-0000-0000-0000-000000000000" ma:open="true" ma:isKeyword="false">
      <xsd:complexType>
        <xsd:sequence>
          <xsd:element ref="pc:Terms" minOccurs="0" maxOccurs="1"/>
        </xsd:sequence>
      </xsd:complexType>
    </xsd:element>
    <xsd:element name="MitfuehrendeAktenzeichenTaxHTField0" ma:index="1" nillable="true" ma:taxonomy="true" ma:internalName="MitfuehrendeAktenzeichenTaxHTField0" ma:taxonomyFieldName="MitfuehrendeAktenzeichen" ma:displayName="Mitführende Aktenzeichen" ma:fieldId="{49773114-de4b-4124-8f8f-b645b59bce9a}" ma:taxonomyMulti="true" ma:sspId="6ce76478-e3d2-4498-b46a-8f9b639766fc" ma:termSetId="b5859a61-b9eb-4078-afb9-237dff82494f" ma:anchorId="00000000-0000-0000-0000-000000000000" ma:open="true" ma:isKeyword="false">
      <xsd:complexType>
        <xsd:sequence>
          <xsd:element ref="pc:Terms" minOccurs="0" maxOccurs="1"/>
        </xsd:sequence>
      </xsd:complexType>
    </xsd:element>
    <xsd:element name="RaeumlicherGeltungsbereichTaxHTField0" ma:index="2" ma:taxonomy="true" ma:internalName="RaeumlicherGeltungsbereichTaxHTField0" ma:taxonomyFieldName="RaeumlicherGeltungsbereich" ma:displayName="Räumlicher Geltungsbereich" ma:fieldId="{766d42c2-25d4-4f71-8e03-77911716cd83}" ma:taxonomyMulti="true" ma:sspId="6ce76478-e3d2-4498-b46a-8f9b639766fc" ma:termSetId="42702e00-234e-4c4a-bc9e-4be9e7f4e045" ma:anchorId="00000000-0000-0000-0000-000000000000" ma:open="true" ma:isKeyword="false">
      <xsd:complexType>
        <xsd:sequence>
          <xsd:element ref="pc:Terms" minOccurs="0" maxOccurs="1"/>
        </xsd:sequence>
      </xsd:complexType>
    </xsd:element>
    <xsd:element name="SchlagwortTaxHTField0" ma:index="3" nillable="true" ma:taxonomy="true" ma:internalName="SchlagwortTaxHTField0" ma:taxonomyFieldName="Schlagwort" ma:displayName="Schlagwörter" ma:fieldId="{6ea57f04-7750-452d-a113-6e8902740fdb}" ma:taxonomyMulti="true" ma:sspId="6ce76478-e3d2-4498-b46a-8f9b639766fc" ma:termSetId="c5d5c0da-04db-4942-bef1-f971808514cf" ma:anchorId="00000000-0000-0000-0000-000000000000" ma:open="true" ma:isKeyword="false">
      <xsd:complexType>
        <xsd:sequence>
          <xsd:element ref="pc:Terms" minOccurs="0" maxOccurs="1"/>
        </xsd:sequence>
      </xsd:complexType>
    </xsd:element>
    <xsd:element name="Kurzbeschreibung" ma:index="7" nillable="true" ma:displayName="Kurzbeschreibung" ma:internalName="Kurzbeschreibung">
      <xsd:simpleType>
        <xsd:restriction base="dms:Note">
          <xsd:maxLength value="600"/>
        </xsd:restriction>
      </xsd:simpleType>
    </xsd:element>
    <xsd:element name="Stand" ma:index="8" ma:displayName="Stand" ma:format="DateTime" ma:internalName="Stand">
      <xsd:simpleType>
        <xsd:restriction base="dms:DateTime"/>
      </xsd:simpleType>
    </xsd:element>
    <xsd:element name="FachlicheZustaendigkeit" ma:index="11" nillable="true" ma:displayName="Fachliche Zuständigkeit" ma:list="UserInfo" ma:internalName="FachlicheZustaendigkeit">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VeroeffentlichungAktuelles" ma:index="15" nillable="true" ma:displayName="Veröffentlichung Aktuelles" ma:default="False" ma:internalName="VeroeffentlichungAktuelles">
      <xsd:simpleType>
        <xsd:restriction base="dms:Boolean"/>
      </xsd:simpleType>
    </xsd:element>
    <xsd:element name="AktuellesBis" ma:index="16" nillable="true" ma:displayName="Aktuelles bis" ma:format="DateOnly" ma:internalName="AktuellesBis">
      <xsd:simpleType>
        <xsd:restriction base="dms:DateTime"/>
      </xsd:simpleType>
    </xsd:element>
    <xsd:element name="Archivierungswuerdig" ma:index="17" nillable="true" ma:displayName="Archivierungswürdig" ma:default="False" ma:internalName="Archivierungswuerdig">
      <xsd:simpleType>
        <xsd:restriction base="dms:Boolean"/>
      </xsd:simpleType>
    </xsd:element>
    <xsd:element name="KeineIndizierung" ma:index="18" nillable="true" ma:displayName="Keine Indizierung" ma:default="False" ma:internalName="KeineIndizierung">
      <xsd:simpleType>
        <xsd:restriction base="dms:Boolean"/>
      </xsd:simpleType>
    </xsd:element>
    <xsd:element name="ZeigeAufStartseite" ma:index="19" nillable="true" ma:displayName="Auf Startseite Anzeigen" ma:default="False" ma:internalName="ZeigeAufStartseite">
      <xsd:simpleType>
        <xsd:restriction base="dms:Boolean"/>
      </xsd:simpleType>
    </xsd:element>
    <xsd:element name="BAGueltigBis" ma:index="21" ma:displayName="Gültig bis" ma:format="DateOnly" ma:internalName="BAGueltigBis">
      <xsd:simpleType>
        <xsd:restriction base="dms:DateTime"/>
      </xsd:simpleType>
    </xsd:element>
    <xsd:element name="Archiviert" ma:index="22" nillable="true" ma:displayName="Archiviert" ma:default="False" ma:hidden="true" ma:internalName="Archiviert">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326e7e15-26a6-4681-83db-7f2bb92fcb21" elementFormDefault="qualified">
    <xsd:import namespace="http://schemas.microsoft.com/office/2006/documentManagement/types"/>
    <xsd:import namespace="http://schemas.microsoft.com/office/infopath/2007/PartnerControls"/>
    <xsd:element name="TaxCatchAll" ma:index="4" nillable="true" ma:displayName="Taxonomiespalte &quot;Alle abfangen&quot;" ma:description="" ma:hidden="true" ma:list="{afeead1c-2fe3-40a4-966a-1a580381555e}" ma:internalName="TaxCatchAll" ma:showField="CatchAllData" ma:web="326e7e15-26a6-4681-83db-7f2bb92fcb21">
      <xsd:complexType>
        <xsd:complexContent>
          <xsd:extension base="dms:MultiChoiceLookup">
            <xsd:sequence>
              <xsd:element name="Value" type="dms:Lookup" maxOccurs="unbounded" minOccurs="0" nillable="true"/>
            </xsd:sequence>
          </xsd:extension>
        </xsd:complexContent>
      </xsd:complexType>
    </xsd:element>
    <xsd:element name="TaxCatchAllLabel" ma:index="5" nillable="true" ma:displayName="Taxonomiespalte &quot;Alle abfangen&quot;1" ma:description="" ma:hidden="true" ma:list="{afeead1c-2fe3-40a4-966a-1a580381555e}" ma:internalName="TaxCatchAllLabel" ma:readOnly="true" ma:showField="CatchAllDataLabel" ma:web="326e7e15-26a6-4681-83db-7f2bb92fcb21">
      <xsd:complexType>
        <xsd:complexContent>
          <xsd:extension base="dms:MultiChoiceLookup">
            <xsd:sequence>
              <xsd:element name="Value" type="dms:Lookup" maxOccurs="unbounded" minOccurs="0" nillable="true"/>
            </xsd:sequence>
          </xsd:extension>
        </xsd:complexContent>
      </xsd:complexType>
    </xsd:element>
    <xsd:element name="Zustaendigkeiten" ma:index="10" ma:displayName="Zuständigkeiten" ma:list="UserInfo" ma:internalName="Zustaendigkeiten">
      <xsd:complexType>
        <xsd:complexContent>
          <xsd:extension base="dms:UserMulti">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BARollenTaxHTField0" ma:index="23" nillable="true" ma:taxonomy="true" ma:internalName="BARollenTaxHTField0" ma:taxonomyFieldName="BARollen" ma:displayName="BA Rollen" ma:readOnly="false" ma:fieldId="{32915c7e-c17e-42b4-81f1-869991fbf5a0}" ma:taxonomyMulti="true" ma:sspId="6ce76478-e3d2-4498-b46a-8f9b639766fc" ma:termSetId="b304e69f-436d-4669-95d2-e0f04c3cad51" ma:anchorId="00000000-0000-0000-0000-000000000000" ma:open="true" ma:isKeyword="false">
      <xsd:complexType>
        <xsd:sequence>
          <xsd:element ref="pc:Terms" minOccurs="0" maxOccurs="1"/>
        </xsd:sequence>
      </xsd:complexType>
    </xsd:element>
    <xsd:element name="FachverfahrenTaxHTField0" ma:index="25" nillable="true" ma:taxonomy="true" ma:internalName="FachverfahrenTaxHTField0" ma:taxonomyFieldName="Fachverfahren" ma:displayName="Fachverfahren" ma:readOnly="false" ma:fieldId="{bc90efdb-441f-46f1-8bfb-b95e36d75339}" ma:taxonomyMulti="true" ma:sspId="6ce76478-e3d2-4498-b46a-8f9b639766fc" ma:termSetId="579b4976-902d-437e-a846-564da8fca8fe" ma:anchorId="00000000-0000-0000-0000-000000000000" ma:open="true" ma:isKeyword="false">
      <xsd:complexType>
        <xsd:sequence>
          <xsd:element ref="pc:Terms" minOccurs="0" maxOccurs="1"/>
        </xsd:sequence>
      </xsd:complexType>
    </xsd:element>
    <xsd:element name="AlleLeser" ma:index="27" nillable="true" ma:displayName="Alle Leser" ma:default="1" ma:description="Rollenunabhängige Information (Alle Leser)" ma:internalName="AlleLeser">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20" nillable="true" ma:displayName="Gültig ab" ma:description="Geplantes Startdatum ist eine Websitespalte, die über das Feature zum Veröffentlichen erstellt wird. Es wird zur Angabe des Datums und der Uhrzeit verwendet, wann diese Seite Besuchern zum ersten Mal angezeigt wird." ma:internalName="PublishingStartDate">
      <xsd:simpleType>
        <xsd:restriction base="dms:Unknown"/>
      </xsd:simpleType>
    </xsd:element>
    <xsd:element name="_dlc_ExpireDate" ma:index="28" nillable="true" ma:displayName="Ablaufdatum" ma:description="" ma:hidden="true" ma:indexed="true" ma:internalName="_dlc_ExpireDate" ma:readOnly="true">
      <xsd:simpleType>
        <xsd:restriction base="dms:DateTime"/>
      </xsd:simpleType>
    </xsd:element>
    <xsd:element name="_dlc_Exempt" ma:index="29" nillable="true" ma:displayName="Von der Richtlinie ausgenommen" ma:hidden="true" ma:internalName="_dlc_Exempt" ma:readOnly="true">
      <xsd:simpleType>
        <xsd:restriction base="dms:Unknown"/>
      </xsd:simpleType>
    </xsd:element>
    <xsd:element name="_dlc_ExpireDateSaved" ma:index="30" nillable="true" ma:displayName="Ursprüngliches Ablaufdatum" ma:hidden="true" ma:internalName="_dlc_ExpireDateSaved"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axOccurs="1" ma:index="6"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p:Policy xmlns:p="office.server.policy" id="A6C74C97-CAE6-4E87-B2B0-7E66B14C2BF0" local="false">
  <p:Name>Wiedervorlage</p:Name>
  <p:Description/>
  <p:Statement/>
  <p:PolicyItems>
    <p:PolicyItem featureId="Microsoft.Office.RecordsManagement.PolicyFeatures.Expiration" staticId="0x0101001CF96C0210194FB2B5E0D8BCB7BAF923|793854149" UniqueId="799df834-3662-4304-abf2-655c208a9db4">
      <p:Name>Retention</p:Name>
      <p:Description>Automatic scheduling of content for processing, and performing a retention action on content that has reached its due date.</p:Description>
      <p:CustomData>
        <Schedules nextStageId="4">
          <Schedule type="default">
            <stages>
              <data stageId="1">
                <formula id="Erste Wiedervorlage Ereignis"/>
                <action type="action" id="Erste Wiedervorlage Aktion"/>
              </data>
              <data stageId="2">
                <formula id="Archivierung Ereignis"/>
                <action type="action" id="Archivierung Aktion"/>
              </data>
              <data stageId="3">
                <formula id="Zweite Wiedervorlage Ereignis"/>
                <action type="action" id="Zweite Wiedervorlage Aktion"/>
              </data>
            </stages>
          </Schedule>
        </Schedules>
      </p:CustomData>
    </p:PolicyItem>
  </p:PolicyItems>
</p:Policy>
</file>

<file path=customXml/item4.xml><?xml version="1.0" encoding="utf-8"?>
<p:properties xmlns:p="http://schemas.microsoft.com/office/2006/metadata/properties" xmlns:xsi="http://www.w3.org/2001/XMLSchema-instance" xmlns:pc="http://schemas.microsoft.com/office/infopath/2007/PartnerControls">
  <documentManagement>
    <VeroeffentlichungAktuelles xmlns="4a28408e-3284-45f5-83f6-27529b7d0889">false</VeroeffentlichungAktuelles>
    <BAGueltigBis xmlns="4a28408e-3284-45f5-83f6-27529b7d0889">2024-02-18T23:00:00+00:00</BAGueltigBis>
    <AlleLeser xmlns="326e7e15-26a6-4681-83db-7f2bb92fcb21">false</AlleLeser>
    <TaxCatchAll xmlns="326e7e15-26a6-4681-83db-7f2bb92fcb21">
      <Value>3252</Value>
      <Value>5700</Value>
      <Value>281</Value>
    </TaxCatchAll>
    <Stand xmlns="4a28408e-3284-45f5-83f6-27529b7d0889">2021-02-18T23:00:00+00:00</Stand>
    <AktuellesBis xmlns="4a28408e-3284-45f5-83f6-27529b7d0889" xsi:nil="true"/>
    <FachverfahrenTaxHTField0 xmlns="326e7e15-26a6-4681-83db-7f2bb92fcb21">
      <Terms xmlns="http://schemas.microsoft.com/office/infopath/2007/PartnerControls"/>
    </FachverfahrenTaxHTField0>
    <MitfuehrendeAktenzeichenTaxHTField0 xmlns="4a28408e-3284-45f5-83f6-27529b7d0889">
      <Terms xmlns="http://schemas.microsoft.com/office/infopath/2007/PartnerControls"/>
    </MitfuehrendeAktenzeichenTaxHTField0>
    <ZeigeAufStartseite xmlns="4a28408e-3284-45f5-83f6-27529b7d0889">false</ZeigeAufStartseite>
    <BARollenTaxHTField0 xmlns="326e7e15-26a6-4681-83db-7f2bb92fcb21">
      <Terms xmlns="http://schemas.microsoft.com/office/infopath/2007/PartnerControls"/>
    </BARollenTaxHTField0>
    <RaeumlicherGeltungsbereichTaxHTField0 xmlns="4a28408e-3284-45f5-83f6-27529b7d0889">
      <Terms xmlns="http://schemas.microsoft.com/office/infopath/2007/PartnerControls">
        <TermInfo xmlns="http://schemas.microsoft.com/office/infopath/2007/PartnerControls">
          <TermName xmlns="http://schemas.microsoft.com/office/infopath/2007/PartnerControls">zentral</TermName>
          <TermId xmlns="http://schemas.microsoft.com/office/infopath/2007/PartnerControls">b40d445c-72b9-4f7a-ad06-ed34ad857622</TermId>
        </TermInfo>
      </Terms>
    </RaeumlicherGeltungsbereichTaxHTField0>
    <Kurzbeschreibung xmlns="4a28408e-3284-45f5-83f6-27529b7d0889">Gemäß dem Einheitlichen Erscheinungsbild (CD – Corporate Design) sind Präsentationsfolien der BA einheitlich gestaltet und für alle Dienststellen und Organisationseinheiten verbindlich. Üblicher Zweck ist die Präsentation von Inhalten durch Projektion auf eine Wand oder einem Bildschirm. 
</Kurzbeschreibung>
    <FachlicheZustaendigkeit xmlns="4a28408e-3284-45f5-83f6-27529b7d0889">
      <UserInfo>
        <DisplayName/>
        <AccountId xsi:nil="true"/>
        <AccountType/>
      </UserInfo>
    </FachlicheZustaendigkeit>
    <KeineIndizierung xmlns="4a28408e-3284-45f5-83f6-27529b7d0889">false</KeineIndizierung>
    <FederfuehrendesAktenzeichenTaxHTField0 xmlns="4a28408e-3284-45f5-83f6-27529b7d0889">
      <Terms xmlns="http://schemas.microsoft.com/office/infopath/2007/PartnerControls">
        <TermInfo xmlns="http://schemas.microsoft.com/office/infopath/2007/PartnerControls">
          <TermName xmlns="http://schemas.microsoft.com/office/infopath/2007/PartnerControls">1306-Marketing-Allgemeines</TermName>
          <TermId xmlns="http://schemas.microsoft.com/office/infopath/2007/PartnerControls">0e13ae99-b010-49d9-a4ae-7bfe4a15dd6b</TermId>
        </TermInfo>
      </Terms>
    </FederfuehrendesAktenzeichenTaxHTField0>
    <SchlagwortTaxHTField0 xmlns="4a28408e-3284-45f5-83f6-27529b7d0889">
      <Terms xmlns="http://schemas.microsoft.com/office/infopath/2007/PartnerControls">
        <TermInfo xmlns="http://schemas.microsoft.com/office/infopath/2007/PartnerControls">
          <TermName xmlns="http://schemas.microsoft.com/office/infopath/2007/PartnerControls">Master</TermName>
          <TermId xmlns="http://schemas.microsoft.com/office/infopath/2007/PartnerControls">c563375f-e10e-46fe-b13c-791852c7db25</TermId>
        </TermInfo>
      </Terms>
    </SchlagwortTaxHTField0>
    <PublishingStartDate xmlns="http://schemas.microsoft.com/sharepoint/v3" xsi:nil="true"/>
    <Archiviert xmlns="4a28408e-3284-45f5-83f6-27529b7d0889">false</Archiviert>
    <Archivierungswuerdig xmlns="4a28408e-3284-45f5-83f6-27529b7d0889">false</Archivierungswuerdig>
    <_dlc_ExpireDateSaved xmlns="http://schemas.microsoft.com/sharepoint/v3" xsi:nil="true"/>
    <_dlc_ExpireDate xmlns="http://schemas.microsoft.com/sharepoint/v3">2023-11-20T23:00:00+00:00</_dlc_ExpireDate>
    <Zustaendigkeiten xmlns="326e7e15-26a6-4681-83db-7f2bb92fcb21">
      <UserInfo>
        <DisplayName>i:0#.w|dst\b01100pm</DisplayName>
        <AccountId>693</AccountId>
        <AccountType/>
      </UserInfo>
    </Zustaendigkeiten>
  </documentManagement>
</p:properties>
</file>

<file path=customXml/itemProps1.xml><?xml version="1.0" encoding="utf-8"?>
<ds:datastoreItem xmlns:ds="http://schemas.openxmlformats.org/officeDocument/2006/customXml" ds:itemID="{57187CA0-72C1-4732-BC45-1B96538CD1CF}">
  <ds:schemaRefs>
    <ds:schemaRef ds:uri="http://schemas.microsoft.com/sharepoint/events"/>
  </ds:schemaRefs>
</ds:datastoreItem>
</file>

<file path=customXml/itemProps2.xml><?xml version="1.0" encoding="utf-8"?>
<ds:datastoreItem xmlns:ds="http://schemas.openxmlformats.org/officeDocument/2006/customXml" ds:itemID="{A0D0C089-78BC-4EF8-84C1-A2A70D48EF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28408e-3284-45f5-83f6-27529b7d0889"/>
    <ds:schemaRef ds:uri="326e7e15-26a6-4681-83db-7f2bb92fcb21"/>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9685740-4C4A-48AE-BC81-93A9DCA9396F}">
  <ds:schemaRefs>
    <ds:schemaRef ds:uri="office.server.policy"/>
  </ds:schemaRefs>
</ds:datastoreItem>
</file>

<file path=customXml/itemProps4.xml><?xml version="1.0" encoding="utf-8"?>
<ds:datastoreItem xmlns:ds="http://schemas.openxmlformats.org/officeDocument/2006/customXml" ds:itemID="{C37CB1E2-D093-46E4-91B0-D2F8455E34EB}">
  <ds:schemaRefs>
    <ds:schemaRef ds:uri="http://purl.org/dc/elements/1.1/"/>
    <ds:schemaRef ds:uri="http://schemas.microsoft.com/office/2006/metadata/properties"/>
    <ds:schemaRef ds:uri="326e7e15-26a6-4681-83db-7f2bb92fcb21"/>
    <ds:schemaRef ds:uri="4a28408e-3284-45f5-83f6-27529b7d0889"/>
    <ds:schemaRef ds:uri="http://purl.org/dc/terms/"/>
    <ds:schemaRef ds:uri="http://schemas.microsoft.com/office/2006/documentManagement/types"/>
    <ds:schemaRef ds:uri="http://schemas.microsoft.com/sharepoint/v3"/>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220315_Ukrainer_CB_SR</Template>
  <TotalTime>0</TotalTime>
  <Words>3074</Words>
  <Application>Microsoft Office PowerPoint</Application>
  <PresentationFormat>Benutzerdefiniert</PresentationFormat>
  <Paragraphs>355</Paragraphs>
  <Slides>17</Slides>
  <Notes>12</Notes>
  <HiddenSlides>0</HiddenSlides>
  <MMClips>0</MMClips>
  <ScaleCrop>false</ScaleCrop>
  <HeadingPairs>
    <vt:vector size="8" baseType="variant">
      <vt:variant>
        <vt:lpstr>Verwendete Schriftarten</vt:lpstr>
      </vt:variant>
      <vt:variant>
        <vt:i4>7</vt:i4>
      </vt:variant>
      <vt:variant>
        <vt:lpstr>Design</vt:lpstr>
      </vt:variant>
      <vt:variant>
        <vt:i4>3</vt:i4>
      </vt:variant>
      <vt:variant>
        <vt:lpstr>Eingebettete OLE-Server</vt:lpstr>
      </vt:variant>
      <vt:variant>
        <vt:i4>1</vt:i4>
      </vt:variant>
      <vt:variant>
        <vt:lpstr>Folientitel</vt:lpstr>
      </vt:variant>
      <vt:variant>
        <vt:i4>17</vt:i4>
      </vt:variant>
    </vt:vector>
  </HeadingPairs>
  <TitlesOfParts>
    <vt:vector size="28" baseType="lpstr">
      <vt:lpstr>ＭＳ Ｐゴシック</vt:lpstr>
      <vt:lpstr>Arial</vt:lpstr>
      <vt:lpstr>Arial Black</vt:lpstr>
      <vt:lpstr>Calibri</vt:lpstr>
      <vt:lpstr>Calibri Light</vt:lpstr>
      <vt:lpstr>Times New Roman</vt:lpstr>
      <vt:lpstr>Wingdings</vt:lpstr>
      <vt:lpstr>Standard</vt:lpstr>
      <vt:lpstr>Benutzerdefiniertes Design</vt:lpstr>
      <vt:lpstr>4-zu-3-Projektion</vt:lpstr>
      <vt:lpstr>think-cell Slide</vt:lpstr>
      <vt:lpstr>Вас вітає Федеральне агенство зайнятості!</vt:lpstr>
      <vt:lpstr>Федеральне агенство зайнятості</vt:lpstr>
      <vt:lpstr>Ваш шлях до працевлаштування починається сьогодні! </vt:lpstr>
      <vt:lpstr>Другий крок: наступні кроки ми робимо разом.</vt:lpstr>
      <vt:lpstr>Третій крок: вам потрібно розмовляти німецькою</vt:lpstr>
      <vt:lpstr>Четвертий крок: перша консультація в Федеральному агенстві зайнятості- ми разом складемо план вашого працевлаштування.</vt:lpstr>
      <vt:lpstr>П´ятий крок: подальші дії на шляху до працевлаштування будуть підібрани особисто для вас.</vt:lpstr>
      <vt:lpstr>Визнання вашої освіти чи професії </vt:lpstr>
      <vt:lpstr>Регіональний ринок праці у місті Musterstadt </vt:lpstr>
      <vt:lpstr>Працювати в Німеччині: Жінки та чоловіки мають рівні права - трудова угода обов´язкова. </vt:lpstr>
      <vt:lpstr>Працевлаштування молоді</vt:lpstr>
      <vt:lpstr>PowerPoint-Präsentation</vt:lpstr>
      <vt:lpstr>Догляд за дітьми - як це організоване в Німеччині?</vt:lpstr>
      <vt:lpstr>Догляд за дітьми - як це організоване в Німеччині?</vt:lpstr>
      <vt:lpstr>Як ви можете зв´язатись з нами?</vt:lpstr>
      <vt:lpstr>PowerPoint-Präsentation</vt:lpstr>
      <vt:lpstr>Backup / Резервна копія</vt:lpstr>
    </vt:vector>
  </TitlesOfParts>
  <Company>Bundesagentur für Arbeit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Herzliche Willkommen, schön, dass Sie bei uns sind</dc:title>
  <dc:creator>Rodel Svea</dc:creator>
  <cp:lastModifiedBy>Rodel Svea</cp:lastModifiedBy>
  <cp:revision>217</cp:revision>
  <dcterms:created xsi:type="dcterms:W3CDTF">2022-03-15T16:49:47Z</dcterms:created>
  <dcterms:modified xsi:type="dcterms:W3CDTF">2022-03-28T09:47:47Z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0x0101001CF96C0210194FB2B5E0D8BCB7BAF92300368059CA7DD5F24EA34F5BC30491613E</vt:lpwstr>
  </property>
  <property fmtid="{D5CDD505-2E9C-101B-9397-08002B2CF9AE}" pid="3" name="_dlc_policyId">
    <vt:lpwstr>0x0101001CF96C0210194FB2B5E0D8BCB7BAF923|793854149</vt:lpwstr>
  </property>
  <property fmtid="{D5CDD505-2E9C-101B-9397-08002B2CF9AE}" pid="4" name="ItemRetentionFormula">
    <vt:lpwstr>&lt;formula id="Erste Wiedervorlage Ereignis" /&gt;</vt:lpwstr>
  </property>
  <property fmtid="{D5CDD505-2E9C-101B-9397-08002B2CF9AE}" pid="5" name="Schlagwort">
    <vt:lpwstr>5700;#Master|c563375f-e10e-46fe-b13c-791852c7db25</vt:lpwstr>
  </property>
  <property fmtid="{D5CDD505-2E9C-101B-9397-08002B2CF9AE}" pid="6" name="FederfuehrendesAktenzeichen">
    <vt:lpwstr>281;#1306-Marketing-Allgemeines|0e13ae99-b010-49d9-a4ae-7bfe4a15dd6b</vt:lpwstr>
  </property>
  <property fmtid="{D5CDD505-2E9C-101B-9397-08002B2CF9AE}" pid="7" name="BARollen">
    <vt:lpwstr/>
  </property>
  <property fmtid="{D5CDD505-2E9C-101B-9397-08002B2CF9AE}" pid="8" name="IntranetRollen">
    <vt:lpwstr/>
  </property>
  <property fmtid="{D5CDD505-2E9C-101B-9397-08002B2CF9AE}" pid="9" name="Fachverfahren">
    <vt:lpwstr/>
  </property>
  <property fmtid="{D5CDD505-2E9C-101B-9397-08002B2CF9AE}" pid="10" name="RaeumlicherGeltungsbereich">
    <vt:lpwstr>3252;#zentral|b40d445c-72b9-4f7a-ad06-ed34ad857622</vt:lpwstr>
  </property>
  <property fmtid="{D5CDD505-2E9C-101B-9397-08002B2CF9AE}" pid="11" name="MitfuehrendeAktenzeichen">
    <vt:lpwstr/>
  </property>
  <property fmtid="{D5CDD505-2E9C-101B-9397-08002B2CF9AE}" pid="12" name="IntranetRollenTaxHTField0">
    <vt:lpwstr/>
  </property>
</Properties>
</file>